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8" r:id="rId4"/>
  </p:sldMasterIdLst>
  <p:notesMasterIdLst>
    <p:notesMasterId r:id="rId15"/>
  </p:notesMasterIdLst>
  <p:handoutMasterIdLst>
    <p:handoutMasterId r:id="rId16"/>
  </p:handoutMasterIdLst>
  <p:sldIdLst>
    <p:sldId id="360" r:id="rId5"/>
    <p:sldId id="265" r:id="rId6"/>
    <p:sldId id="365" r:id="rId7"/>
    <p:sldId id="363" r:id="rId8"/>
    <p:sldId id="366" r:id="rId9"/>
    <p:sldId id="353" r:id="rId10"/>
    <p:sldId id="361" r:id="rId11"/>
    <p:sldId id="364" r:id="rId12"/>
    <p:sldId id="367" r:id="rId13"/>
    <p:sldId id="32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5434" autoAdjust="0"/>
  </p:normalViewPr>
  <p:slideViewPr>
    <p:cSldViewPr snapToGrid="0" showGuides="1">
      <p:cViewPr varScale="1">
        <p:scale>
          <a:sx n="65" d="100"/>
          <a:sy n="65" d="100"/>
        </p:scale>
        <p:origin x="936" y="96"/>
      </p:cViewPr>
      <p:guideLst/>
    </p:cSldViewPr>
  </p:slideViewPr>
  <p:outlineViewPr>
    <p:cViewPr>
      <p:scale>
        <a:sx n="33" d="100"/>
        <a:sy n="33" d="100"/>
      </p:scale>
      <p:origin x="0" y="-1009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-47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12254D-5759-4EB3-BF8D-D68E90DC2D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1A69FF-7820-4FCC-B849-D3678A21A4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D95BA-7ABD-45D4-B691-9F58B13542F8}" type="datetimeFigureOut">
              <a:rPr lang="en-US" smtClean="0"/>
              <a:t>9/16/2024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FAC37F-43E8-47E4-A8D1-19743C1136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D279E6-0ADC-4707-A0E5-8B8058228F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3308A-A8B4-43FF-8C57-7C15CEEAA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272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D14A6-BAC8-4A71-919C-314181CF34EF}" type="datetimeFigureOut">
              <a:rPr lang="en-US" smtClean="0"/>
              <a:t>9/16/2024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F9892-4FA8-4E47-8751-DA9332AF5A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59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6764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111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145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366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017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442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204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731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512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932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6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3.wdp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414176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510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7845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ED7D4B-97B3-4766-A7B9-D67E5D2612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F6B9C4AD-0A5C-4CF8-8BBB-04DDB63051A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93372" y="982436"/>
            <a:ext cx="9405257" cy="4893128"/>
          </a:xfrm>
          <a:custGeom>
            <a:avLst/>
            <a:gdLst>
              <a:gd name="connsiteX0" fmla="*/ 1904725 w 4453151"/>
              <a:gd name="connsiteY0" fmla="*/ 0 h 4028034"/>
              <a:gd name="connsiteX1" fmla="*/ 2839696 w 4453151"/>
              <a:gd name="connsiteY1" fmla="*/ 173112 h 4028034"/>
              <a:gd name="connsiteX2" fmla="*/ 3670313 w 4453151"/>
              <a:gd name="connsiteY2" fmla="*/ 648665 h 4028034"/>
              <a:gd name="connsiteX3" fmla="*/ 4244827 w 4453151"/>
              <a:gd name="connsiteY3" fmla="*/ 1334400 h 4028034"/>
              <a:gd name="connsiteX4" fmla="*/ 4453151 w 4453151"/>
              <a:gd name="connsiteY4" fmla="*/ 2132445 h 4028034"/>
              <a:gd name="connsiteX5" fmla="*/ 4108366 w 4453151"/>
              <a:gd name="connsiteY5" fmla="*/ 2873461 h 4028034"/>
              <a:gd name="connsiteX6" fmla="*/ 3934636 w 4453151"/>
              <a:gd name="connsiteY6" fmla="*/ 3108662 h 4028034"/>
              <a:gd name="connsiteX7" fmla="*/ 2304458 w 4453151"/>
              <a:gd name="connsiteY7" fmla="*/ 4028034 h 4028034"/>
              <a:gd name="connsiteX8" fmla="*/ 1066940 w 4453151"/>
              <a:gd name="connsiteY8" fmla="*/ 3462430 h 4028034"/>
              <a:gd name="connsiteX9" fmla="*/ 916336 w 4453151"/>
              <a:gd name="connsiteY9" fmla="*/ 3350118 h 4028034"/>
              <a:gd name="connsiteX10" fmla="*/ 231353 w 4453151"/>
              <a:gd name="connsiteY10" fmla="*/ 2762989 h 4028034"/>
              <a:gd name="connsiteX11" fmla="*/ 0 w 4453151"/>
              <a:gd name="connsiteY11" fmla="*/ 2132445 h 4028034"/>
              <a:gd name="connsiteX12" fmla="*/ 519376 w 4453151"/>
              <a:gd name="connsiteY12" fmla="*/ 594947 h 4028034"/>
              <a:gd name="connsiteX13" fmla="*/ 1103636 w 4453151"/>
              <a:gd name="connsiteY13" fmla="*/ 160879 h 4028034"/>
              <a:gd name="connsiteX14" fmla="*/ 1904725 w 4453151"/>
              <a:gd name="connsiteY14" fmla="*/ 0 h 40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453151" h="4028034">
                <a:moveTo>
                  <a:pt x="1904725" y="0"/>
                </a:moveTo>
                <a:cubicBezTo>
                  <a:pt x="2215204" y="0"/>
                  <a:pt x="2529887" y="58226"/>
                  <a:pt x="2839696" y="173112"/>
                </a:cubicBezTo>
                <a:cubicBezTo>
                  <a:pt x="3141383" y="284780"/>
                  <a:pt x="3428543" y="449245"/>
                  <a:pt x="3670313" y="648665"/>
                </a:cubicBezTo>
                <a:cubicBezTo>
                  <a:pt x="3916289" y="851489"/>
                  <a:pt x="4109608" y="1082273"/>
                  <a:pt x="4244827" y="1334400"/>
                </a:cubicBezTo>
                <a:cubicBezTo>
                  <a:pt x="4383010" y="1592136"/>
                  <a:pt x="4453151" y="1860636"/>
                  <a:pt x="4453151" y="2132445"/>
                </a:cubicBezTo>
                <a:cubicBezTo>
                  <a:pt x="4453151" y="2406187"/>
                  <a:pt x="4341249" y="2566053"/>
                  <a:pt x="4108366" y="2873461"/>
                </a:cubicBezTo>
                <a:cubicBezTo>
                  <a:pt x="4052176" y="2947600"/>
                  <a:pt x="3994075" y="3024314"/>
                  <a:pt x="3934636" y="3108662"/>
                </a:cubicBezTo>
                <a:cubicBezTo>
                  <a:pt x="3480433" y="3753096"/>
                  <a:pt x="2992881" y="4028034"/>
                  <a:pt x="2304458" y="4028034"/>
                </a:cubicBezTo>
                <a:cubicBezTo>
                  <a:pt x="1852645" y="4028034"/>
                  <a:pt x="1521143" y="3804056"/>
                  <a:pt x="1066940" y="3462430"/>
                </a:cubicBezTo>
                <a:cubicBezTo>
                  <a:pt x="1016198" y="3424258"/>
                  <a:pt x="965455" y="3386544"/>
                  <a:pt x="916336" y="3350118"/>
                </a:cubicBezTo>
                <a:cubicBezTo>
                  <a:pt x="650103" y="3152447"/>
                  <a:pt x="398681" y="2965721"/>
                  <a:pt x="231353" y="2762989"/>
                </a:cubicBezTo>
                <a:cubicBezTo>
                  <a:pt x="71384" y="2569182"/>
                  <a:pt x="0" y="2374730"/>
                  <a:pt x="0" y="2132445"/>
                </a:cubicBezTo>
                <a:cubicBezTo>
                  <a:pt x="0" y="1525172"/>
                  <a:pt x="184432" y="979159"/>
                  <a:pt x="519376" y="594947"/>
                </a:cubicBezTo>
                <a:cubicBezTo>
                  <a:pt x="683262" y="407026"/>
                  <a:pt x="879831" y="260956"/>
                  <a:pt x="1103636" y="160879"/>
                </a:cubicBezTo>
                <a:cubicBezTo>
                  <a:pt x="1342444" y="54178"/>
                  <a:pt x="1611926" y="0"/>
                  <a:pt x="1904725" y="0"/>
                </a:cubicBezTo>
                <a:close/>
              </a:path>
            </a:pathLst>
          </a:custGeom>
          <a:solidFill>
            <a:schemeClr val="bg1">
              <a:alpha val="90000"/>
            </a:schemeClr>
          </a:solidFill>
          <a:ln w="317500">
            <a:noFill/>
          </a:ln>
          <a:effectLst>
            <a:outerShdw sx="107000" sy="107000" algn="ctr" rotWithShape="0">
              <a:schemeClr val="bg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bIns="365760" rtlCol="0" anchor="ctr">
            <a:noAutofit/>
          </a:bodyPr>
          <a:lstStyle>
            <a:lvl1pPr algn="ctr">
              <a:lnSpc>
                <a:spcPct val="100000"/>
              </a:lnSpc>
              <a:defRPr lang="en-US" sz="48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6DC62D05-8038-E141-9539-6BB79F592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300000" flipH="1">
            <a:off x="825194" y="576713"/>
            <a:ext cx="10456673" cy="577242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870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>
          <p15:clr>
            <a:srgbClr val="FBAE40"/>
          </p15:clr>
        </p15:guide>
        <p15:guide id="3" pos="2928">
          <p15:clr>
            <a:srgbClr val="FBAE40"/>
          </p15:clr>
        </p15:guide>
        <p15:guide id="4" pos="4584">
          <p15:clr>
            <a:srgbClr val="FBAE40"/>
          </p15:clr>
        </p15:guide>
        <p15:guide id="5" pos="626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818CF2B-9954-660F-DC90-3C71AD230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961" y="3374038"/>
            <a:ext cx="5810040" cy="3483963"/>
          </a:xfrm>
          <a:custGeom>
            <a:avLst/>
            <a:gdLst>
              <a:gd name="connsiteX0" fmla="*/ 2850823 w 5810040"/>
              <a:gd name="connsiteY0" fmla="*/ 209 h 3483963"/>
              <a:gd name="connsiteX1" fmla="*/ 4466116 w 5810040"/>
              <a:gd name="connsiteY1" fmla="*/ 613235 h 3483963"/>
              <a:gd name="connsiteX2" fmla="*/ 4816577 w 5810040"/>
              <a:gd name="connsiteY2" fmla="*/ 845572 h 3483963"/>
              <a:gd name="connsiteX3" fmla="*/ 5668539 w 5810040"/>
              <a:gd name="connsiteY3" fmla="*/ 1681636 h 3483963"/>
              <a:gd name="connsiteX4" fmla="*/ 5768074 w 5810040"/>
              <a:gd name="connsiteY4" fmla="*/ 1966105 h 3483963"/>
              <a:gd name="connsiteX5" fmla="*/ 5810040 w 5810040"/>
              <a:gd name="connsiteY5" fmla="*/ 2154042 h 3483963"/>
              <a:gd name="connsiteX6" fmla="*/ 5810040 w 5810040"/>
              <a:gd name="connsiteY6" fmla="*/ 3285715 h 3483963"/>
              <a:gd name="connsiteX7" fmla="*/ 5768053 w 5810040"/>
              <a:gd name="connsiteY7" fmla="*/ 3483963 h 3483963"/>
              <a:gd name="connsiteX8" fmla="*/ 3449 w 5810040"/>
              <a:gd name="connsiteY8" fmla="*/ 3483963 h 3483963"/>
              <a:gd name="connsiteX9" fmla="*/ 0 w 5810040"/>
              <a:gd name="connsiteY9" fmla="*/ 3364144 h 3483963"/>
              <a:gd name="connsiteX10" fmla="*/ 52711 w 5810040"/>
              <a:gd name="connsiteY10" fmla="*/ 2988522 h 3483963"/>
              <a:gd name="connsiteX11" fmla="*/ 570593 w 5810040"/>
              <a:gd name="connsiteY11" fmla="*/ 1833807 h 3483963"/>
              <a:gd name="connsiteX12" fmla="*/ 694028 w 5810040"/>
              <a:gd name="connsiteY12" fmla="*/ 1602864 h 3483963"/>
              <a:gd name="connsiteX13" fmla="*/ 1912097 w 5810040"/>
              <a:gd name="connsiteY13" fmla="*/ 193702 h 3483963"/>
              <a:gd name="connsiteX14" fmla="*/ 2850823 w 5810040"/>
              <a:gd name="connsiteY14" fmla="*/ 209 h 3483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10040" h="3483963">
                <a:moveTo>
                  <a:pt x="2850823" y="209"/>
                </a:moveTo>
                <a:cubicBezTo>
                  <a:pt x="3365864" y="7542"/>
                  <a:pt x="3882931" y="208367"/>
                  <a:pt x="4466116" y="613235"/>
                </a:cubicBezTo>
                <a:cubicBezTo>
                  <a:pt x="4588233" y="698029"/>
                  <a:pt x="4704329" y="773069"/>
                  <a:pt x="4816577" y="845572"/>
                </a:cubicBezTo>
                <a:cubicBezTo>
                  <a:pt x="5281873" y="1146248"/>
                  <a:pt x="5512386" y="1307343"/>
                  <a:pt x="5668539" y="1681636"/>
                </a:cubicBezTo>
                <a:cubicBezTo>
                  <a:pt x="5707301" y="1774548"/>
                  <a:pt x="5740487" y="1869430"/>
                  <a:pt x="5768074" y="1966105"/>
                </a:cubicBezTo>
                <a:lnTo>
                  <a:pt x="5810040" y="2154042"/>
                </a:lnTo>
                <a:lnTo>
                  <a:pt x="5810040" y="3285715"/>
                </a:lnTo>
                <a:lnTo>
                  <a:pt x="5768053" y="3483963"/>
                </a:lnTo>
                <a:lnTo>
                  <a:pt x="3449" y="3483963"/>
                </a:lnTo>
                <a:lnTo>
                  <a:pt x="0" y="3364144"/>
                </a:lnTo>
                <a:cubicBezTo>
                  <a:pt x="1816" y="3242634"/>
                  <a:pt x="19482" y="3118716"/>
                  <a:pt x="52711" y="2988522"/>
                </a:cubicBezTo>
                <a:cubicBezTo>
                  <a:pt x="145386" y="2625354"/>
                  <a:pt x="351891" y="2240869"/>
                  <a:pt x="570593" y="1833807"/>
                </a:cubicBezTo>
                <a:cubicBezTo>
                  <a:pt x="610966" y="1758766"/>
                  <a:pt x="652628" y="1681129"/>
                  <a:pt x="694028" y="1602864"/>
                </a:cubicBezTo>
                <a:cubicBezTo>
                  <a:pt x="1064636" y="902397"/>
                  <a:pt x="1349589" y="425830"/>
                  <a:pt x="1912097" y="193702"/>
                </a:cubicBezTo>
                <a:cubicBezTo>
                  <a:pt x="2233505" y="61067"/>
                  <a:pt x="2541799" y="-4191"/>
                  <a:pt x="2850823" y="209"/>
                </a:cubicBez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259330E-45A9-4294-A077-3852502CCB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913"/>
            <a:ext cx="5143500" cy="2300299"/>
          </a:xfrm>
        </p:spPr>
        <p:txBody>
          <a:bodyPr anchor="b"/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2C62FA-1489-8944-BFA6-37143436D1E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1037" y="2929358"/>
            <a:ext cx="5143500" cy="303488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92C5C6-6AF9-4248-B2DA-ACA4A1BD3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87255" y="-15240"/>
            <a:ext cx="3418080" cy="2896208"/>
          </a:xfrm>
          <a:custGeom>
            <a:avLst/>
            <a:gdLst>
              <a:gd name="connsiteX0" fmla="*/ 30625 w 3404592"/>
              <a:gd name="connsiteY0" fmla="*/ 0 h 2880968"/>
              <a:gd name="connsiteX1" fmla="*/ 3404591 w 3404592"/>
              <a:gd name="connsiteY1" fmla="*/ 0 h 2880968"/>
              <a:gd name="connsiteX2" fmla="*/ 3404592 w 3404592"/>
              <a:gd name="connsiteY2" fmla="*/ 2363677 h 2880968"/>
              <a:gd name="connsiteX3" fmla="*/ 3368234 w 3404592"/>
              <a:gd name="connsiteY3" fmla="*/ 2400463 h 2880968"/>
              <a:gd name="connsiteX4" fmla="*/ 2673169 w 3404592"/>
              <a:gd name="connsiteY4" fmla="*/ 2691710 h 2880968"/>
              <a:gd name="connsiteX5" fmla="*/ 2383908 w 3404592"/>
              <a:gd name="connsiteY5" fmla="*/ 2766733 h 2880968"/>
              <a:gd name="connsiteX6" fmla="*/ 580011 w 3404592"/>
              <a:gd name="connsiteY6" fmla="*/ 2455996 h 2880968"/>
              <a:gd name="connsiteX7" fmla="*/ 103935 w 3404592"/>
              <a:gd name="connsiteY7" fmla="*/ 1224395 h 2880968"/>
              <a:gd name="connsiteX8" fmla="*/ 76737 w 3404592"/>
              <a:gd name="connsiteY8" fmla="*/ 1040246 h 2880968"/>
              <a:gd name="connsiteX9" fmla="*/ 6986 w 3404592"/>
              <a:gd name="connsiteY9" fmla="*/ 142569 h 288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592" h="2880968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A499CB4-9592-40E3-B804-ECCA6B240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1772" y="-15240"/>
            <a:ext cx="3593564" cy="3044504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A06B29-0534-404B-BF1A-C3EBA8B3E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84771" y="3247617"/>
            <a:ext cx="6020564" cy="3631340"/>
          </a:xfrm>
          <a:custGeom>
            <a:avLst/>
            <a:gdLst>
              <a:gd name="connsiteX0" fmla="*/ 3008109 w 5959692"/>
              <a:gd name="connsiteY0" fmla="*/ 42 h 3560169"/>
              <a:gd name="connsiteX1" fmla="*/ 4702247 w 5959692"/>
              <a:gd name="connsiteY1" fmla="*/ 626282 h 3560169"/>
              <a:gd name="connsiteX2" fmla="*/ 5069411 w 5959692"/>
              <a:gd name="connsiteY2" fmla="*/ 865826 h 3560169"/>
              <a:gd name="connsiteX3" fmla="*/ 5895906 w 5959692"/>
              <a:gd name="connsiteY3" fmla="*/ 1594994 h 3560169"/>
              <a:gd name="connsiteX4" fmla="*/ 5959691 w 5959692"/>
              <a:gd name="connsiteY4" fmla="*/ 1728783 h 3560169"/>
              <a:gd name="connsiteX5" fmla="*/ 5959692 w 5959692"/>
              <a:gd name="connsiteY5" fmla="*/ 3560169 h 3560169"/>
              <a:gd name="connsiteX6" fmla="*/ 635 w 5959692"/>
              <a:gd name="connsiteY6" fmla="*/ 3560169 h 3560169"/>
              <a:gd name="connsiteX7" fmla="*/ 0 w 5959692"/>
              <a:gd name="connsiteY7" fmla="*/ 3534810 h 3560169"/>
              <a:gd name="connsiteX8" fmla="*/ 56896 w 5959692"/>
              <a:gd name="connsiteY8" fmla="*/ 3142342 h 3560169"/>
              <a:gd name="connsiteX9" fmla="*/ 605568 w 5959692"/>
              <a:gd name="connsiteY9" fmla="*/ 1932853 h 3560169"/>
              <a:gd name="connsiteX10" fmla="*/ 736162 w 5959692"/>
              <a:gd name="connsiteY10" fmla="*/ 1690788 h 3560169"/>
              <a:gd name="connsiteX11" fmla="*/ 2021319 w 5959692"/>
              <a:gd name="connsiteY11" fmla="*/ 209863 h 3560169"/>
              <a:gd name="connsiteX12" fmla="*/ 3008109 w 5959692"/>
              <a:gd name="connsiteY12" fmla="*/ 42 h 3560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59692" h="3560169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0AF802-8BEE-4DC7-8296-B52D4BE43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56294" y="3065460"/>
            <a:ext cx="6249041" cy="3813498"/>
          </a:xfrm>
          <a:custGeom>
            <a:avLst/>
            <a:gdLst>
              <a:gd name="connsiteX0" fmla="*/ 3215595 w 6141507"/>
              <a:gd name="connsiteY0" fmla="*/ 37 h 3752389"/>
              <a:gd name="connsiteX1" fmla="*/ 5025810 w 6141507"/>
              <a:gd name="connsiteY1" fmla="*/ 667544 h 3752389"/>
              <a:gd name="connsiteX2" fmla="*/ 5418068 w 6141507"/>
              <a:gd name="connsiteY2" fmla="*/ 923043 h 3752389"/>
              <a:gd name="connsiteX3" fmla="*/ 6130109 w 6141507"/>
              <a:gd name="connsiteY3" fmla="*/ 1458777 h 3752389"/>
              <a:gd name="connsiteX4" fmla="*/ 6141506 w 6141507"/>
              <a:gd name="connsiteY4" fmla="*/ 1473047 h 3752389"/>
              <a:gd name="connsiteX5" fmla="*/ 6141507 w 6141507"/>
              <a:gd name="connsiteY5" fmla="*/ 3752389 h 3752389"/>
              <a:gd name="connsiteX6" fmla="*/ 0 w 6141507"/>
              <a:gd name="connsiteY6" fmla="*/ 3752389 h 3752389"/>
              <a:gd name="connsiteX7" fmla="*/ 7127 w 6141507"/>
              <a:gd name="connsiteY7" fmla="*/ 3638865 h 3752389"/>
              <a:gd name="connsiteX8" fmla="*/ 59603 w 6141507"/>
              <a:gd name="connsiteY8" fmla="*/ 3356358 h 3752389"/>
              <a:gd name="connsiteX9" fmla="*/ 646726 w 6141507"/>
              <a:gd name="connsiteY9" fmla="*/ 2064848 h 3752389"/>
              <a:gd name="connsiteX10" fmla="*/ 786444 w 6141507"/>
              <a:gd name="connsiteY10" fmla="*/ 1806355 h 3752389"/>
              <a:gd name="connsiteX11" fmla="*/ 2160845 w 6141507"/>
              <a:gd name="connsiteY11" fmla="*/ 224629 h 3752389"/>
              <a:gd name="connsiteX12" fmla="*/ 3215595 w 6141507"/>
              <a:gd name="connsiteY12" fmla="*/ 37 h 375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41507" h="3752389">
                <a:moveTo>
                  <a:pt x="3215595" y="37"/>
                </a:moveTo>
                <a:cubicBezTo>
                  <a:pt x="3793727" y="3265"/>
                  <a:pt x="4373168" y="222053"/>
                  <a:pt x="5025810" y="667544"/>
                </a:cubicBezTo>
                <a:cubicBezTo>
                  <a:pt x="5162471" y="760846"/>
                  <a:pt x="5292423" y="843339"/>
                  <a:pt x="5418068" y="923043"/>
                </a:cubicBezTo>
                <a:cubicBezTo>
                  <a:pt x="5743584" y="1129628"/>
                  <a:pt x="5966418" y="1276344"/>
                  <a:pt x="6130109" y="1458777"/>
                </a:cubicBezTo>
                <a:lnTo>
                  <a:pt x="6141506" y="1473047"/>
                </a:lnTo>
                <a:lnTo>
                  <a:pt x="6141507" y="3752389"/>
                </a:lnTo>
                <a:lnTo>
                  <a:pt x="0" y="3752389"/>
                </a:lnTo>
                <a:lnTo>
                  <a:pt x="7127" y="3638865"/>
                </a:lnTo>
                <a:cubicBezTo>
                  <a:pt x="16780" y="3547020"/>
                  <a:pt x="34303" y="3453276"/>
                  <a:pt x="59603" y="3356358"/>
                </a:cubicBezTo>
                <a:cubicBezTo>
                  <a:pt x="165452" y="2950843"/>
                  <a:pt x="399187" y="2520480"/>
                  <a:pt x="646726" y="2064848"/>
                </a:cubicBezTo>
                <a:cubicBezTo>
                  <a:pt x="692424" y="1980851"/>
                  <a:pt x="739580" y="1893951"/>
                  <a:pt x="786444" y="1806355"/>
                </a:cubicBezTo>
                <a:cubicBezTo>
                  <a:pt x="1205972" y="1022363"/>
                  <a:pt x="1528233" y="488656"/>
                  <a:pt x="2160845" y="224629"/>
                </a:cubicBezTo>
                <a:cubicBezTo>
                  <a:pt x="2522310" y="73767"/>
                  <a:pt x="2868717" y="-1899"/>
                  <a:pt x="3215595" y="3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59FA625-5F65-C0FD-B6ED-B869ABF21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897971" y="0"/>
            <a:ext cx="3293877" cy="2743212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blipFill dpi="0"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5455470-69E0-4C53-92B5-567520DB7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44016" y="1018170"/>
            <a:ext cx="2225720" cy="2117510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EE10528-FE2A-6B18-A5A2-249E27A15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59351" y="933328"/>
            <a:ext cx="2395051" cy="2287194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DDC9FB-2D2D-EC17-E3F8-653ACC33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1267" y="1131006"/>
            <a:ext cx="2031219" cy="1891838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9395833-3138-13F2-0A56-3FA6E8DA9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77111" y="1224492"/>
            <a:ext cx="1759531" cy="1704866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 dpi="0" rotWithShape="1">
            <a:blip r:embed="rId5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44111C59-5CC2-B416-FC4B-92B87198CD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9A795D99-6218-9099-4FC3-AE053D9C9D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12D38409-1BAF-438C-419F-EE23AAC3A6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627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391F53A-43E8-35E3-5ACA-D7A42EB73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79586" y="0"/>
            <a:ext cx="7212414" cy="6858000"/>
          </a:xfrm>
          <a:custGeom>
            <a:avLst/>
            <a:gdLst>
              <a:gd name="connsiteX0" fmla="*/ 1494409 w 7212414"/>
              <a:gd name="connsiteY0" fmla="*/ 0 h 6858000"/>
              <a:gd name="connsiteX1" fmla="*/ 7212414 w 7212414"/>
              <a:gd name="connsiteY1" fmla="*/ 0 h 6858000"/>
              <a:gd name="connsiteX2" fmla="*/ 7212414 w 7212414"/>
              <a:gd name="connsiteY2" fmla="*/ 6858000 h 6858000"/>
              <a:gd name="connsiteX3" fmla="*/ 238313 w 7212414"/>
              <a:gd name="connsiteY3" fmla="*/ 6858000 h 6858000"/>
              <a:gd name="connsiteX4" fmla="*/ 251264 w 7212414"/>
              <a:gd name="connsiteY4" fmla="*/ 6849373 h 6858000"/>
              <a:gd name="connsiteX5" fmla="*/ 776282 w 7212414"/>
              <a:gd name="connsiteY5" fmla="*/ 6451411 h 6858000"/>
              <a:gd name="connsiteX6" fmla="*/ 2741607 w 7212414"/>
              <a:gd name="connsiteY6" fmla="*/ 3678515 h 6858000"/>
              <a:gd name="connsiteX7" fmla="*/ 1521342 w 7212414"/>
              <a:gd name="connsiteY7" fmla="*/ 24338 h 6858000"/>
              <a:gd name="connsiteX8" fmla="*/ 879874 w 7212414"/>
              <a:gd name="connsiteY8" fmla="*/ 0 h 6858000"/>
              <a:gd name="connsiteX9" fmla="*/ 1477051 w 7212414"/>
              <a:gd name="connsiteY9" fmla="*/ 0 h 6858000"/>
              <a:gd name="connsiteX10" fmla="*/ 1503062 w 7212414"/>
              <a:gd name="connsiteY10" fmla="*/ 23504 h 6858000"/>
              <a:gd name="connsiteX11" fmla="*/ 2723328 w 7212414"/>
              <a:gd name="connsiteY11" fmla="*/ 3677682 h 6858000"/>
              <a:gd name="connsiteX12" fmla="*/ 758003 w 7212414"/>
              <a:gd name="connsiteY12" fmla="*/ 6450578 h 6858000"/>
              <a:gd name="connsiteX13" fmla="*/ 232984 w 7212414"/>
              <a:gd name="connsiteY13" fmla="*/ 6848540 h 6858000"/>
              <a:gd name="connsiteX14" fmla="*/ 218782 w 7212414"/>
              <a:gd name="connsiteY14" fmla="*/ 6858000 h 6858000"/>
              <a:gd name="connsiteX15" fmla="*/ 0 w 7212414"/>
              <a:gd name="connsiteY15" fmla="*/ 6858000 h 6858000"/>
              <a:gd name="connsiteX16" fmla="*/ 105163 w 7212414"/>
              <a:gd name="connsiteY16" fmla="*/ 6785068 h 6858000"/>
              <a:gd name="connsiteX17" fmla="*/ 621812 w 7212414"/>
              <a:gd name="connsiteY17" fmla="*/ 6378742 h 6858000"/>
              <a:gd name="connsiteX18" fmla="*/ 2496161 w 7212414"/>
              <a:gd name="connsiteY18" fmla="*/ 3621913 h 6858000"/>
              <a:gd name="connsiteX19" fmla="*/ 895263 w 7212414"/>
              <a:gd name="connsiteY19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12414" h="6858000">
                <a:moveTo>
                  <a:pt x="1494409" y="0"/>
                </a:moveTo>
                <a:lnTo>
                  <a:pt x="7212414" y="0"/>
                </a:lnTo>
                <a:lnTo>
                  <a:pt x="7212414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9DFE2504-DE79-4AC0-BD70-A3F274715C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1038" y="718457"/>
            <a:ext cx="5718534" cy="339158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000" spc="0"/>
            </a:lvl1pPr>
          </a:lstStyle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sz="6000" dirty="0"/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F51F0DB4-631C-4CFA-B7CD-271E701A372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1038" y="4110038"/>
            <a:ext cx="4598328" cy="1879124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strike="noStrike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48079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55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259330E-45A9-4294-A077-3852502CCB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913"/>
            <a:ext cx="6901699" cy="1843087"/>
          </a:xfrm>
        </p:spPr>
        <p:txBody>
          <a:bodyPr anchor="b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D8EB0F-A394-8CB7-7D17-84C42178FD3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1037" y="2645229"/>
            <a:ext cx="10829925" cy="331960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48640" indent="-285750">
              <a:buFont typeface="Arial" panose="020B0604020202020204" pitchFamily="34" charset="0"/>
              <a:buChar char="•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624CDB3-40DA-BA45-194C-0EF1E9C57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7703216" y="0"/>
            <a:ext cx="4288839" cy="2239437"/>
          </a:xfrm>
          <a:custGeom>
            <a:avLst/>
            <a:gdLst>
              <a:gd name="connsiteX0" fmla="*/ 2347485 w 4865144"/>
              <a:gd name="connsiteY0" fmla="*/ 2540357 h 2540357"/>
              <a:gd name="connsiteX1" fmla="*/ 566486 w 4865144"/>
              <a:gd name="connsiteY1" fmla="*/ 1558284 h 2540357"/>
              <a:gd name="connsiteX2" fmla="*/ 376684 w 4865144"/>
              <a:gd name="connsiteY2" fmla="*/ 1307041 h 2540357"/>
              <a:gd name="connsiteX3" fmla="*/ 0 w 4865144"/>
              <a:gd name="connsiteY3" fmla="*/ 515488 h 2540357"/>
              <a:gd name="connsiteX4" fmla="*/ 57187 w 4865144"/>
              <a:gd name="connsiteY4" fmla="*/ 83613 h 2540357"/>
              <a:gd name="connsiteX5" fmla="*/ 85241 w 4865144"/>
              <a:gd name="connsiteY5" fmla="*/ 0 h 2540357"/>
              <a:gd name="connsiteX6" fmla="*/ 4819156 w 4865144"/>
              <a:gd name="connsiteY6" fmla="*/ 0 h 2540357"/>
              <a:gd name="connsiteX7" fmla="*/ 4827943 w 4865144"/>
              <a:gd name="connsiteY7" fmla="*/ 42917 h 2540357"/>
              <a:gd name="connsiteX8" fmla="*/ 4865144 w 4865144"/>
              <a:gd name="connsiteY8" fmla="*/ 515488 h 2540357"/>
              <a:gd name="connsiteX9" fmla="*/ 4612386 w 4865144"/>
              <a:gd name="connsiteY9" fmla="*/ 1189035 h 2540357"/>
              <a:gd name="connsiteX10" fmla="*/ 3864031 w 4865144"/>
              <a:gd name="connsiteY10" fmla="*/ 1816207 h 2540357"/>
              <a:gd name="connsiteX11" fmla="*/ 3699494 w 4865144"/>
              <a:gd name="connsiteY11" fmla="*/ 1936178 h 2540357"/>
              <a:gd name="connsiteX12" fmla="*/ 2347485 w 4865144"/>
              <a:gd name="connsiteY12" fmla="*/ 2540357 h 254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5144" h="2540357">
                <a:moveTo>
                  <a:pt x="2347485" y="2540357"/>
                </a:moveTo>
                <a:cubicBezTo>
                  <a:pt x="1595370" y="2540357"/>
                  <a:pt x="1062712" y="2246669"/>
                  <a:pt x="566486" y="1558284"/>
                </a:cubicBezTo>
                <a:cubicBezTo>
                  <a:pt x="501550" y="1468181"/>
                  <a:pt x="438072" y="1386236"/>
                  <a:pt x="376684" y="1307041"/>
                </a:cubicBezTo>
                <a:cubicBezTo>
                  <a:pt x="122255" y="978668"/>
                  <a:pt x="0" y="807898"/>
                  <a:pt x="0" y="515488"/>
                </a:cubicBezTo>
                <a:cubicBezTo>
                  <a:pt x="0" y="370314"/>
                  <a:pt x="19158" y="226024"/>
                  <a:pt x="57187" y="83613"/>
                </a:cubicBezTo>
                <a:lnTo>
                  <a:pt x="85241" y="0"/>
                </a:lnTo>
                <a:lnTo>
                  <a:pt x="4819156" y="0"/>
                </a:lnTo>
                <a:lnTo>
                  <a:pt x="4827943" y="42917"/>
                </a:lnTo>
                <a:cubicBezTo>
                  <a:pt x="4852551" y="195232"/>
                  <a:pt x="4865144" y="353315"/>
                  <a:pt x="4865144" y="515488"/>
                </a:cubicBezTo>
                <a:cubicBezTo>
                  <a:pt x="4865144" y="774296"/>
                  <a:pt x="4787155" y="982010"/>
                  <a:pt x="4612386" y="1189035"/>
                </a:cubicBezTo>
                <a:cubicBezTo>
                  <a:pt x="4429578" y="1405594"/>
                  <a:pt x="4154895" y="1605055"/>
                  <a:pt x="3864031" y="1816207"/>
                </a:cubicBezTo>
                <a:cubicBezTo>
                  <a:pt x="3810369" y="1855117"/>
                  <a:pt x="3754930" y="1895402"/>
                  <a:pt x="3699494" y="1936178"/>
                </a:cubicBezTo>
                <a:cubicBezTo>
                  <a:pt x="3203269" y="2301103"/>
                  <a:pt x="2841097" y="2540357"/>
                  <a:pt x="2347485" y="254035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2D2A668-8DEF-24A0-5BA2-B006075A4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7482785" y="-13335"/>
            <a:ext cx="4629749" cy="2423160"/>
          </a:xfrm>
          <a:custGeom>
            <a:avLst/>
            <a:gdLst>
              <a:gd name="connsiteX0" fmla="*/ 2534081 w 5251863"/>
              <a:gd name="connsiteY0" fmla="*/ 2733640 h 2733640"/>
              <a:gd name="connsiteX1" fmla="*/ 611515 w 5251863"/>
              <a:gd name="connsiteY1" fmla="*/ 1637197 h 2733640"/>
              <a:gd name="connsiteX2" fmla="*/ 406625 w 5251863"/>
              <a:gd name="connsiteY2" fmla="*/ 1356697 h 2733640"/>
              <a:gd name="connsiteX3" fmla="*/ 0 w 5251863"/>
              <a:gd name="connsiteY3" fmla="*/ 472961 h 2733640"/>
              <a:gd name="connsiteX4" fmla="*/ 15472 w 5251863"/>
              <a:gd name="connsiteY4" fmla="*/ 230720 h 2733640"/>
              <a:gd name="connsiteX5" fmla="*/ 59957 w 5251863"/>
              <a:gd name="connsiteY5" fmla="*/ 0 h 2733640"/>
              <a:gd name="connsiteX6" fmla="*/ 5218026 w 5251863"/>
              <a:gd name="connsiteY6" fmla="*/ 0 h 2733640"/>
              <a:gd name="connsiteX7" fmla="*/ 5241745 w 5251863"/>
              <a:gd name="connsiteY7" fmla="*/ 205032 h 2733640"/>
              <a:gd name="connsiteX8" fmla="*/ 5251863 w 5251863"/>
              <a:gd name="connsiteY8" fmla="*/ 472961 h 2733640"/>
              <a:gd name="connsiteX9" fmla="*/ 4979014 w 5251863"/>
              <a:gd name="connsiteY9" fmla="*/ 1224949 h 2733640"/>
              <a:gd name="connsiteX10" fmla="*/ 4171175 w 5251863"/>
              <a:gd name="connsiteY10" fmla="*/ 1925157 h 2733640"/>
              <a:gd name="connsiteX11" fmla="*/ 3993558 w 5251863"/>
              <a:gd name="connsiteY11" fmla="*/ 2059101 h 2733640"/>
              <a:gd name="connsiteX12" fmla="*/ 2534081 w 5251863"/>
              <a:gd name="connsiteY12" fmla="*/ 2733640 h 273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51863" h="2733640">
                <a:moveTo>
                  <a:pt x="2534081" y="2733640"/>
                </a:moveTo>
                <a:cubicBezTo>
                  <a:pt x="1722182" y="2733640"/>
                  <a:pt x="1147184" y="2405750"/>
                  <a:pt x="611515" y="1637197"/>
                </a:cubicBezTo>
                <a:cubicBezTo>
                  <a:pt x="541416" y="1536604"/>
                  <a:pt x="472894" y="1445115"/>
                  <a:pt x="406625" y="1356697"/>
                </a:cubicBezTo>
                <a:cubicBezTo>
                  <a:pt x="131973" y="990082"/>
                  <a:pt x="0" y="799426"/>
                  <a:pt x="0" y="472961"/>
                </a:cubicBezTo>
                <a:cubicBezTo>
                  <a:pt x="0" y="391921"/>
                  <a:pt x="5170" y="311128"/>
                  <a:pt x="15472" y="230720"/>
                </a:cubicBezTo>
                <a:lnTo>
                  <a:pt x="59957" y="0"/>
                </a:lnTo>
                <a:lnTo>
                  <a:pt x="5218026" y="0"/>
                </a:lnTo>
                <a:lnTo>
                  <a:pt x="5241745" y="205032"/>
                </a:lnTo>
                <a:cubicBezTo>
                  <a:pt x="5248464" y="293044"/>
                  <a:pt x="5251863" y="382432"/>
                  <a:pt x="5251863" y="472961"/>
                </a:cubicBezTo>
                <a:cubicBezTo>
                  <a:pt x="5251863" y="761910"/>
                  <a:pt x="5167674" y="993814"/>
                  <a:pt x="4979014" y="1224949"/>
                </a:cubicBezTo>
                <a:cubicBezTo>
                  <a:pt x="4781676" y="1466726"/>
                  <a:pt x="4485157" y="1689416"/>
                  <a:pt x="4171175" y="1925157"/>
                </a:cubicBezTo>
                <a:cubicBezTo>
                  <a:pt x="4113246" y="1968599"/>
                  <a:pt x="4053402" y="2013577"/>
                  <a:pt x="3993558" y="2059101"/>
                </a:cubicBezTo>
                <a:cubicBezTo>
                  <a:pt x="3457890" y="2466524"/>
                  <a:pt x="3066929" y="2733640"/>
                  <a:pt x="2534081" y="273364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3BDF149-6527-9883-E5AD-5AECD69DE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92954" y="1"/>
            <a:ext cx="3828033" cy="2051003"/>
          </a:xfrm>
          <a:custGeom>
            <a:avLst/>
            <a:gdLst>
              <a:gd name="connsiteX0" fmla="*/ 48561 w 3828033"/>
              <a:gd name="connsiteY0" fmla="*/ 0 h 2051003"/>
              <a:gd name="connsiteX1" fmla="*/ 3738569 w 3828033"/>
              <a:gd name="connsiteY1" fmla="*/ 0 h 2051003"/>
              <a:gd name="connsiteX2" fmla="*/ 3783037 w 3828033"/>
              <a:gd name="connsiteY2" fmla="*/ 131595 h 2051003"/>
              <a:gd name="connsiteX3" fmla="*/ 3828033 w 3828033"/>
              <a:gd name="connsiteY3" fmla="*/ 469010 h 2051003"/>
              <a:gd name="connsiteX4" fmla="*/ 3531647 w 3828033"/>
              <a:gd name="connsiteY4" fmla="*/ 1087435 h 2051003"/>
              <a:gd name="connsiteX5" fmla="*/ 3382306 w 3828033"/>
              <a:gd name="connsiteY5" fmla="*/ 1283727 h 2051003"/>
              <a:gd name="connsiteX6" fmla="*/ 1980966 w 3828033"/>
              <a:gd name="connsiteY6" fmla="*/ 2051003 h 2051003"/>
              <a:gd name="connsiteX7" fmla="*/ 917167 w 3828033"/>
              <a:gd name="connsiteY7" fmla="*/ 1578970 h 2051003"/>
              <a:gd name="connsiteX8" fmla="*/ 787704 w 3828033"/>
              <a:gd name="connsiteY8" fmla="*/ 1485237 h 2051003"/>
              <a:gd name="connsiteX9" fmla="*/ 198877 w 3828033"/>
              <a:gd name="connsiteY9" fmla="*/ 995240 h 2051003"/>
              <a:gd name="connsiteX10" fmla="*/ 0 w 3828033"/>
              <a:gd name="connsiteY10" fmla="*/ 469010 h 2051003"/>
              <a:gd name="connsiteX11" fmla="*/ 45559 w 3828033"/>
              <a:gd name="connsiteY11" fmla="*/ 11416 h 205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28033" h="2051003">
                <a:moveTo>
                  <a:pt x="48561" y="0"/>
                </a:moveTo>
                <a:lnTo>
                  <a:pt x="3738569" y="0"/>
                </a:lnTo>
                <a:lnTo>
                  <a:pt x="3783037" y="131595"/>
                </a:lnTo>
                <a:cubicBezTo>
                  <a:pt x="3812959" y="242859"/>
                  <a:pt x="3828033" y="355590"/>
                  <a:pt x="3828033" y="469010"/>
                </a:cubicBezTo>
                <a:cubicBezTo>
                  <a:pt x="3828033" y="697465"/>
                  <a:pt x="3731840" y="830884"/>
                  <a:pt x="3531647" y="1087435"/>
                </a:cubicBezTo>
                <a:cubicBezTo>
                  <a:pt x="3483347" y="1149310"/>
                  <a:pt x="3433400" y="1213332"/>
                  <a:pt x="3382306" y="1283727"/>
                </a:cubicBezTo>
                <a:cubicBezTo>
                  <a:pt x="2991862" y="1821551"/>
                  <a:pt x="2572752" y="2051003"/>
                  <a:pt x="1980966" y="2051003"/>
                </a:cubicBezTo>
                <a:cubicBezTo>
                  <a:pt x="1592577" y="2051003"/>
                  <a:pt x="1307610" y="1864080"/>
                  <a:pt x="917167" y="1578970"/>
                </a:cubicBezTo>
                <a:cubicBezTo>
                  <a:pt x="873548" y="1547112"/>
                  <a:pt x="829927" y="1515637"/>
                  <a:pt x="787704" y="1485237"/>
                </a:cubicBezTo>
                <a:cubicBezTo>
                  <a:pt x="558844" y="1320269"/>
                  <a:pt x="342715" y="1164433"/>
                  <a:pt x="198877" y="995240"/>
                </a:cubicBezTo>
                <a:cubicBezTo>
                  <a:pt x="61365" y="833495"/>
                  <a:pt x="0" y="671213"/>
                  <a:pt x="0" y="469010"/>
                </a:cubicBezTo>
                <a:cubicBezTo>
                  <a:pt x="0" y="310633"/>
                  <a:pt x="15484" y="157247"/>
                  <a:pt x="45559" y="11416"/>
                </a:cubicBez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75471925-F840-BF0B-4DCE-A806EA3D13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83F9556F-DAA8-7F4B-6338-FF7878F58A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1D350D2-28D7-3BAD-6A43-0D8B850427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119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48079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50A4F2B-CA9C-2019-E84C-7C17DFD981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1038" y="718457"/>
            <a:ext cx="5718534" cy="339158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000" spc="0"/>
            </a:lvl1pPr>
          </a:lstStyle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sz="60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E191378-FF48-4A6B-70C2-CFB4A267A0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1038" y="4110038"/>
            <a:ext cx="4598328" cy="1879124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strike="noStrike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5A0127-ED9F-6E5C-4014-5E75D6C58E1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4143" y="0"/>
            <a:ext cx="7217857" cy="6858000"/>
          </a:xfrm>
          <a:custGeom>
            <a:avLst/>
            <a:gdLst>
              <a:gd name="connsiteX0" fmla="*/ 1494409 w 7217857"/>
              <a:gd name="connsiteY0" fmla="*/ 0 h 6858000"/>
              <a:gd name="connsiteX1" fmla="*/ 4632500 w 7217857"/>
              <a:gd name="connsiteY1" fmla="*/ 0 h 6858000"/>
              <a:gd name="connsiteX2" fmla="*/ 5764493 w 7217857"/>
              <a:gd name="connsiteY2" fmla="*/ 0 h 6858000"/>
              <a:gd name="connsiteX3" fmla="*/ 7217857 w 7217857"/>
              <a:gd name="connsiteY3" fmla="*/ 0 h 6858000"/>
              <a:gd name="connsiteX4" fmla="*/ 7217857 w 7217857"/>
              <a:gd name="connsiteY4" fmla="*/ 6858000 h 6858000"/>
              <a:gd name="connsiteX5" fmla="*/ 5764493 w 7217857"/>
              <a:gd name="connsiteY5" fmla="*/ 6858000 h 6858000"/>
              <a:gd name="connsiteX6" fmla="*/ 4632500 w 7217857"/>
              <a:gd name="connsiteY6" fmla="*/ 6858000 h 6858000"/>
              <a:gd name="connsiteX7" fmla="*/ 238313 w 7217857"/>
              <a:gd name="connsiteY7" fmla="*/ 6858000 h 6858000"/>
              <a:gd name="connsiteX8" fmla="*/ 251264 w 7217857"/>
              <a:gd name="connsiteY8" fmla="*/ 6849373 h 6858000"/>
              <a:gd name="connsiteX9" fmla="*/ 776282 w 7217857"/>
              <a:gd name="connsiteY9" fmla="*/ 6451411 h 6858000"/>
              <a:gd name="connsiteX10" fmla="*/ 2741607 w 7217857"/>
              <a:gd name="connsiteY10" fmla="*/ 3678515 h 6858000"/>
              <a:gd name="connsiteX11" fmla="*/ 1521342 w 7217857"/>
              <a:gd name="connsiteY11" fmla="*/ 24338 h 6858000"/>
              <a:gd name="connsiteX12" fmla="*/ 879874 w 7217857"/>
              <a:gd name="connsiteY12" fmla="*/ 0 h 6858000"/>
              <a:gd name="connsiteX13" fmla="*/ 1477051 w 7217857"/>
              <a:gd name="connsiteY13" fmla="*/ 0 h 6858000"/>
              <a:gd name="connsiteX14" fmla="*/ 1503062 w 7217857"/>
              <a:gd name="connsiteY14" fmla="*/ 23504 h 6858000"/>
              <a:gd name="connsiteX15" fmla="*/ 2723328 w 7217857"/>
              <a:gd name="connsiteY15" fmla="*/ 3677682 h 6858000"/>
              <a:gd name="connsiteX16" fmla="*/ 758003 w 7217857"/>
              <a:gd name="connsiteY16" fmla="*/ 6450578 h 6858000"/>
              <a:gd name="connsiteX17" fmla="*/ 232984 w 7217857"/>
              <a:gd name="connsiteY17" fmla="*/ 6848540 h 6858000"/>
              <a:gd name="connsiteX18" fmla="*/ 218782 w 7217857"/>
              <a:gd name="connsiteY18" fmla="*/ 6858000 h 6858000"/>
              <a:gd name="connsiteX19" fmla="*/ 0 w 7217857"/>
              <a:gd name="connsiteY19" fmla="*/ 6858000 h 6858000"/>
              <a:gd name="connsiteX20" fmla="*/ 105163 w 7217857"/>
              <a:gd name="connsiteY20" fmla="*/ 6785068 h 6858000"/>
              <a:gd name="connsiteX21" fmla="*/ 621812 w 7217857"/>
              <a:gd name="connsiteY21" fmla="*/ 6378742 h 6858000"/>
              <a:gd name="connsiteX22" fmla="*/ 2496161 w 7217857"/>
              <a:gd name="connsiteY22" fmla="*/ 3621913 h 6858000"/>
              <a:gd name="connsiteX23" fmla="*/ 895263 w 7217857"/>
              <a:gd name="connsiteY23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17857" h="6858000">
                <a:moveTo>
                  <a:pt x="1494409" y="0"/>
                </a:moveTo>
                <a:lnTo>
                  <a:pt x="4632500" y="0"/>
                </a:lnTo>
                <a:lnTo>
                  <a:pt x="5764493" y="0"/>
                </a:lnTo>
                <a:lnTo>
                  <a:pt x="7217857" y="0"/>
                </a:lnTo>
                <a:lnTo>
                  <a:pt x="7217857" y="6858000"/>
                </a:lnTo>
                <a:lnTo>
                  <a:pt x="5764493" y="6858000"/>
                </a:lnTo>
                <a:lnTo>
                  <a:pt x="4632500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481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0EAB665-9090-4940-9CBD-04BE9264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7660988" y="-9590"/>
            <a:ext cx="4288839" cy="2239437"/>
          </a:xfrm>
          <a:custGeom>
            <a:avLst/>
            <a:gdLst>
              <a:gd name="connsiteX0" fmla="*/ 2347485 w 4865144"/>
              <a:gd name="connsiteY0" fmla="*/ 2540357 h 2540357"/>
              <a:gd name="connsiteX1" fmla="*/ 566486 w 4865144"/>
              <a:gd name="connsiteY1" fmla="*/ 1558284 h 2540357"/>
              <a:gd name="connsiteX2" fmla="*/ 376684 w 4865144"/>
              <a:gd name="connsiteY2" fmla="*/ 1307041 h 2540357"/>
              <a:gd name="connsiteX3" fmla="*/ 0 w 4865144"/>
              <a:gd name="connsiteY3" fmla="*/ 515488 h 2540357"/>
              <a:gd name="connsiteX4" fmla="*/ 57187 w 4865144"/>
              <a:gd name="connsiteY4" fmla="*/ 83613 h 2540357"/>
              <a:gd name="connsiteX5" fmla="*/ 85241 w 4865144"/>
              <a:gd name="connsiteY5" fmla="*/ 0 h 2540357"/>
              <a:gd name="connsiteX6" fmla="*/ 4819156 w 4865144"/>
              <a:gd name="connsiteY6" fmla="*/ 0 h 2540357"/>
              <a:gd name="connsiteX7" fmla="*/ 4827943 w 4865144"/>
              <a:gd name="connsiteY7" fmla="*/ 42917 h 2540357"/>
              <a:gd name="connsiteX8" fmla="*/ 4865144 w 4865144"/>
              <a:gd name="connsiteY8" fmla="*/ 515488 h 2540357"/>
              <a:gd name="connsiteX9" fmla="*/ 4612386 w 4865144"/>
              <a:gd name="connsiteY9" fmla="*/ 1189035 h 2540357"/>
              <a:gd name="connsiteX10" fmla="*/ 3864031 w 4865144"/>
              <a:gd name="connsiteY10" fmla="*/ 1816207 h 2540357"/>
              <a:gd name="connsiteX11" fmla="*/ 3699494 w 4865144"/>
              <a:gd name="connsiteY11" fmla="*/ 1936178 h 2540357"/>
              <a:gd name="connsiteX12" fmla="*/ 2347485 w 4865144"/>
              <a:gd name="connsiteY12" fmla="*/ 2540357 h 254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5144" h="2540357">
                <a:moveTo>
                  <a:pt x="2347485" y="2540357"/>
                </a:moveTo>
                <a:cubicBezTo>
                  <a:pt x="1595370" y="2540357"/>
                  <a:pt x="1062712" y="2246669"/>
                  <a:pt x="566486" y="1558284"/>
                </a:cubicBezTo>
                <a:cubicBezTo>
                  <a:pt x="501550" y="1468181"/>
                  <a:pt x="438072" y="1386236"/>
                  <a:pt x="376684" y="1307041"/>
                </a:cubicBezTo>
                <a:cubicBezTo>
                  <a:pt x="122255" y="978668"/>
                  <a:pt x="0" y="807898"/>
                  <a:pt x="0" y="515488"/>
                </a:cubicBezTo>
                <a:cubicBezTo>
                  <a:pt x="0" y="370314"/>
                  <a:pt x="19158" y="226024"/>
                  <a:pt x="57187" y="83613"/>
                </a:cubicBezTo>
                <a:lnTo>
                  <a:pt x="85241" y="0"/>
                </a:lnTo>
                <a:lnTo>
                  <a:pt x="4819156" y="0"/>
                </a:lnTo>
                <a:lnTo>
                  <a:pt x="4827943" y="42917"/>
                </a:lnTo>
                <a:cubicBezTo>
                  <a:pt x="4852551" y="195232"/>
                  <a:pt x="4865144" y="353315"/>
                  <a:pt x="4865144" y="515488"/>
                </a:cubicBezTo>
                <a:cubicBezTo>
                  <a:pt x="4865144" y="774296"/>
                  <a:pt x="4787155" y="982010"/>
                  <a:pt x="4612386" y="1189035"/>
                </a:cubicBezTo>
                <a:cubicBezTo>
                  <a:pt x="4429578" y="1405594"/>
                  <a:pt x="4154895" y="1605055"/>
                  <a:pt x="3864031" y="1816207"/>
                </a:cubicBezTo>
                <a:cubicBezTo>
                  <a:pt x="3810369" y="1855117"/>
                  <a:pt x="3754930" y="1895402"/>
                  <a:pt x="3699494" y="1936178"/>
                </a:cubicBezTo>
                <a:cubicBezTo>
                  <a:pt x="3203269" y="2301103"/>
                  <a:pt x="2841097" y="2540357"/>
                  <a:pt x="2347485" y="254035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1154322-7D00-4603-927A-E53102657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7440557" y="-22925"/>
            <a:ext cx="4629749" cy="2423160"/>
          </a:xfrm>
          <a:custGeom>
            <a:avLst/>
            <a:gdLst>
              <a:gd name="connsiteX0" fmla="*/ 2534081 w 5251863"/>
              <a:gd name="connsiteY0" fmla="*/ 2733640 h 2733640"/>
              <a:gd name="connsiteX1" fmla="*/ 611515 w 5251863"/>
              <a:gd name="connsiteY1" fmla="*/ 1637197 h 2733640"/>
              <a:gd name="connsiteX2" fmla="*/ 406625 w 5251863"/>
              <a:gd name="connsiteY2" fmla="*/ 1356697 h 2733640"/>
              <a:gd name="connsiteX3" fmla="*/ 0 w 5251863"/>
              <a:gd name="connsiteY3" fmla="*/ 472961 h 2733640"/>
              <a:gd name="connsiteX4" fmla="*/ 15472 w 5251863"/>
              <a:gd name="connsiteY4" fmla="*/ 230720 h 2733640"/>
              <a:gd name="connsiteX5" fmla="*/ 59957 w 5251863"/>
              <a:gd name="connsiteY5" fmla="*/ 0 h 2733640"/>
              <a:gd name="connsiteX6" fmla="*/ 5218026 w 5251863"/>
              <a:gd name="connsiteY6" fmla="*/ 0 h 2733640"/>
              <a:gd name="connsiteX7" fmla="*/ 5241745 w 5251863"/>
              <a:gd name="connsiteY7" fmla="*/ 205032 h 2733640"/>
              <a:gd name="connsiteX8" fmla="*/ 5251863 w 5251863"/>
              <a:gd name="connsiteY8" fmla="*/ 472961 h 2733640"/>
              <a:gd name="connsiteX9" fmla="*/ 4979014 w 5251863"/>
              <a:gd name="connsiteY9" fmla="*/ 1224949 h 2733640"/>
              <a:gd name="connsiteX10" fmla="*/ 4171175 w 5251863"/>
              <a:gd name="connsiteY10" fmla="*/ 1925157 h 2733640"/>
              <a:gd name="connsiteX11" fmla="*/ 3993558 w 5251863"/>
              <a:gd name="connsiteY11" fmla="*/ 2059101 h 2733640"/>
              <a:gd name="connsiteX12" fmla="*/ 2534081 w 5251863"/>
              <a:gd name="connsiteY12" fmla="*/ 2733640 h 273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51863" h="2733640">
                <a:moveTo>
                  <a:pt x="2534081" y="2733640"/>
                </a:moveTo>
                <a:cubicBezTo>
                  <a:pt x="1722182" y="2733640"/>
                  <a:pt x="1147184" y="2405750"/>
                  <a:pt x="611515" y="1637197"/>
                </a:cubicBezTo>
                <a:cubicBezTo>
                  <a:pt x="541416" y="1536604"/>
                  <a:pt x="472894" y="1445115"/>
                  <a:pt x="406625" y="1356697"/>
                </a:cubicBezTo>
                <a:cubicBezTo>
                  <a:pt x="131973" y="990082"/>
                  <a:pt x="0" y="799426"/>
                  <a:pt x="0" y="472961"/>
                </a:cubicBezTo>
                <a:cubicBezTo>
                  <a:pt x="0" y="391921"/>
                  <a:pt x="5170" y="311128"/>
                  <a:pt x="15472" y="230720"/>
                </a:cubicBezTo>
                <a:lnTo>
                  <a:pt x="59957" y="0"/>
                </a:lnTo>
                <a:lnTo>
                  <a:pt x="5218026" y="0"/>
                </a:lnTo>
                <a:lnTo>
                  <a:pt x="5241745" y="205032"/>
                </a:lnTo>
                <a:cubicBezTo>
                  <a:pt x="5248464" y="293044"/>
                  <a:pt x="5251863" y="382432"/>
                  <a:pt x="5251863" y="472961"/>
                </a:cubicBezTo>
                <a:cubicBezTo>
                  <a:pt x="5251863" y="761910"/>
                  <a:pt x="5167674" y="993814"/>
                  <a:pt x="4979014" y="1224949"/>
                </a:cubicBezTo>
                <a:cubicBezTo>
                  <a:pt x="4781676" y="1466726"/>
                  <a:pt x="4485157" y="1689416"/>
                  <a:pt x="4171175" y="1925157"/>
                </a:cubicBezTo>
                <a:cubicBezTo>
                  <a:pt x="4113246" y="1968599"/>
                  <a:pt x="4053402" y="2013577"/>
                  <a:pt x="3993558" y="2059101"/>
                </a:cubicBezTo>
                <a:cubicBezTo>
                  <a:pt x="3457890" y="2466524"/>
                  <a:pt x="3066929" y="2733640"/>
                  <a:pt x="2534081" y="273364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70CB6C4-9B58-9A3F-9D5D-12C0B58A4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913"/>
            <a:ext cx="6901699" cy="1843087"/>
          </a:xfrm>
        </p:spPr>
        <p:txBody>
          <a:bodyPr anchor="b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81039" y="2606040"/>
            <a:ext cx="5276480" cy="3394062"/>
          </a:xfrm>
        </p:spPr>
        <p:txBody>
          <a:bodyPr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800"/>
            </a:lvl1pPr>
            <a:lvl2pPr marL="548640" indent="-283464">
              <a:buFont typeface="Arial" panose="020B0604020202020204" pitchFamily="34" charset="0"/>
              <a:buChar char="•"/>
              <a:defRPr sz="1800"/>
            </a:lvl2pPr>
            <a:lvl3pPr marL="914400" indent="-283464">
              <a:defRPr sz="1800"/>
            </a:lvl3pPr>
            <a:lvl4pPr marL="1371600" indent="-283464">
              <a:defRPr sz="1800"/>
            </a:lvl4pPr>
            <a:lvl5pPr marL="1828800" indent="-283464"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36159" y="2606040"/>
            <a:ext cx="5274802" cy="3394062"/>
          </a:xfrm>
        </p:spPr>
        <p:txBody>
          <a:bodyPr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800"/>
            </a:lvl1pPr>
            <a:lvl2pPr marL="548640" indent="-283464">
              <a:buFont typeface="Arial" panose="020B0604020202020204" pitchFamily="34" charset="0"/>
              <a:buChar char="•"/>
              <a:defRPr sz="1800"/>
            </a:lvl2pPr>
            <a:lvl3pPr marL="914400" indent="-283464">
              <a:defRPr sz="1800"/>
            </a:lvl3pPr>
            <a:lvl4pPr marL="1371600" indent="-283464">
              <a:defRPr sz="1800"/>
            </a:lvl4pPr>
            <a:lvl5pPr marL="1828800" indent="-283464"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DDA6B1-6025-FEA3-B8BB-05F6EBA55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0727" y="-9589"/>
            <a:ext cx="3828033" cy="2051003"/>
          </a:xfrm>
          <a:custGeom>
            <a:avLst/>
            <a:gdLst>
              <a:gd name="connsiteX0" fmla="*/ 48561 w 3828033"/>
              <a:gd name="connsiteY0" fmla="*/ 0 h 2051003"/>
              <a:gd name="connsiteX1" fmla="*/ 3738569 w 3828033"/>
              <a:gd name="connsiteY1" fmla="*/ 0 h 2051003"/>
              <a:gd name="connsiteX2" fmla="*/ 3783037 w 3828033"/>
              <a:gd name="connsiteY2" fmla="*/ 131595 h 2051003"/>
              <a:gd name="connsiteX3" fmla="*/ 3828033 w 3828033"/>
              <a:gd name="connsiteY3" fmla="*/ 469010 h 2051003"/>
              <a:gd name="connsiteX4" fmla="*/ 3531647 w 3828033"/>
              <a:gd name="connsiteY4" fmla="*/ 1087435 h 2051003"/>
              <a:gd name="connsiteX5" fmla="*/ 3382306 w 3828033"/>
              <a:gd name="connsiteY5" fmla="*/ 1283727 h 2051003"/>
              <a:gd name="connsiteX6" fmla="*/ 1980966 w 3828033"/>
              <a:gd name="connsiteY6" fmla="*/ 2051003 h 2051003"/>
              <a:gd name="connsiteX7" fmla="*/ 917167 w 3828033"/>
              <a:gd name="connsiteY7" fmla="*/ 1578970 h 2051003"/>
              <a:gd name="connsiteX8" fmla="*/ 787704 w 3828033"/>
              <a:gd name="connsiteY8" fmla="*/ 1485237 h 2051003"/>
              <a:gd name="connsiteX9" fmla="*/ 198877 w 3828033"/>
              <a:gd name="connsiteY9" fmla="*/ 995240 h 2051003"/>
              <a:gd name="connsiteX10" fmla="*/ 0 w 3828033"/>
              <a:gd name="connsiteY10" fmla="*/ 469010 h 2051003"/>
              <a:gd name="connsiteX11" fmla="*/ 45559 w 3828033"/>
              <a:gd name="connsiteY11" fmla="*/ 11416 h 205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28033" h="2051003">
                <a:moveTo>
                  <a:pt x="48561" y="0"/>
                </a:moveTo>
                <a:lnTo>
                  <a:pt x="3738569" y="0"/>
                </a:lnTo>
                <a:lnTo>
                  <a:pt x="3783037" y="131595"/>
                </a:lnTo>
                <a:cubicBezTo>
                  <a:pt x="3812959" y="242859"/>
                  <a:pt x="3828033" y="355590"/>
                  <a:pt x="3828033" y="469010"/>
                </a:cubicBezTo>
                <a:cubicBezTo>
                  <a:pt x="3828033" y="697465"/>
                  <a:pt x="3731840" y="830884"/>
                  <a:pt x="3531647" y="1087435"/>
                </a:cubicBezTo>
                <a:cubicBezTo>
                  <a:pt x="3483347" y="1149310"/>
                  <a:pt x="3433400" y="1213332"/>
                  <a:pt x="3382306" y="1283727"/>
                </a:cubicBezTo>
                <a:cubicBezTo>
                  <a:pt x="2991862" y="1821551"/>
                  <a:pt x="2572752" y="2051003"/>
                  <a:pt x="1980966" y="2051003"/>
                </a:cubicBezTo>
                <a:cubicBezTo>
                  <a:pt x="1592577" y="2051003"/>
                  <a:pt x="1307610" y="1864080"/>
                  <a:pt x="917167" y="1578970"/>
                </a:cubicBezTo>
                <a:cubicBezTo>
                  <a:pt x="873548" y="1547112"/>
                  <a:pt x="829927" y="1515637"/>
                  <a:pt x="787704" y="1485237"/>
                </a:cubicBezTo>
                <a:cubicBezTo>
                  <a:pt x="558844" y="1320269"/>
                  <a:pt x="342715" y="1164433"/>
                  <a:pt x="198877" y="995240"/>
                </a:cubicBezTo>
                <a:cubicBezTo>
                  <a:pt x="61365" y="833495"/>
                  <a:pt x="0" y="671213"/>
                  <a:pt x="0" y="469010"/>
                </a:cubicBezTo>
                <a:cubicBezTo>
                  <a:pt x="0" y="310633"/>
                  <a:pt x="15484" y="157247"/>
                  <a:pt x="45559" y="11416"/>
                </a:cubicBez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E14614-7B6B-2144-6181-C2C516D058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B15B36F-FBDF-DF28-B03B-6D512C4C0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F1BC0A8-A262-DF6C-DB53-DBB7E73BA9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3300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EA5B394-E87D-497D-F9F2-0977C39B5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09598" y="-1"/>
            <a:ext cx="2578595" cy="1851608"/>
          </a:xfrm>
          <a:custGeom>
            <a:avLst/>
            <a:gdLst>
              <a:gd name="connsiteX0" fmla="*/ 262216 w 2578595"/>
              <a:gd name="connsiteY0" fmla="*/ 0 h 1851608"/>
              <a:gd name="connsiteX1" fmla="*/ 2431284 w 2578595"/>
              <a:gd name="connsiteY1" fmla="*/ 0 h 1851608"/>
              <a:gd name="connsiteX2" fmla="*/ 2440505 w 2578595"/>
              <a:gd name="connsiteY2" fmla="*/ 12968 h 1851608"/>
              <a:gd name="connsiteX3" fmla="*/ 2563567 w 2578595"/>
              <a:gd name="connsiteY3" fmla="*/ 327887 h 1851608"/>
              <a:gd name="connsiteX4" fmla="*/ 2542798 w 2578595"/>
              <a:gd name="connsiteY4" fmla="*/ 767011 h 1851608"/>
              <a:gd name="connsiteX5" fmla="*/ 2245889 w 2578595"/>
              <a:gd name="connsiteY5" fmla="*/ 1345436 h 1851608"/>
              <a:gd name="connsiteX6" fmla="*/ 1942073 w 2578595"/>
              <a:gd name="connsiteY6" fmla="*/ 1665183 h 1851608"/>
              <a:gd name="connsiteX7" fmla="*/ 1544592 w 2578595"/>
              <a:gd name="connsiteY7" fmla="*/ 1845132 h 1851608"/>
              <a:gd name="connsiteX8" fmla="*/ 1014793 w 2578595"/>
              <a:gd name="connsiteY8" fmla="*/ 1813603 h 1851608"/>
              <a:gd name="connsiteX9" fmla="*/ 906791 w 2578595"/>
              <a:gd name="connsiteY9" fmla="*/ 1799274 h 1851608"/>
              <a:gd name="connsiteX10" fmla="*/ 199968 w 2578595"/>
              <a:gd name="connsiteY10" fmla="*/ 1523985 h 1851608"/>
              <a:gd name="connsiteX11" fmla="*/ 110410 w 2578595"/>
              <a:gd name="connsiteY11" fmla="*/ 427409 h 1851608"/>
              <a:gd name="connsiteX12" fmla="*/ 170245 w 2578595"/>
              <a:gd name="connsiteY12" fmla="*/ 250037 h 1851608"/>
              <a:gd name="connsiteX13" fmla="*/ 248693 w 2578595"/>
              <a:gd name="connsiteY13" fmla="*/ 29263 h 1851608"/>
              <a:gd name="connsiteX14" fmla="*/ 262216 w 2578595"/>
              <a:gd name="connsiteY14" fmla="*/ 0 h 1851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78595" h="1851608">
                <a:moveTo>
                  <a:pt x="262216" y="0"/>
                </a:moveTo>
                <a:lnTo>
                  <a:pt x="2431284" y="0"/>
                </a:lnTo>
                <a:lnTo>
                  <a:pt x="2440505" y="12968"/>
                </a:lnTo>
                <a:cubicBezTo>
                  <a:pt x="2501863" y="111147"/>
                  <a:pt x="2543117" y="216661"/>
                  <a:pt x="2563567" y="327887"/>
                </a:cubicBezTo>
                <a:cubicBezTo>
                  <a:pt x="2589080" y="466907"/>
                  <a:pt x="2582077" y="614661"/>
                  <a:pt x="2542798" y="767011"/>
                </a:cubicBezTo>
                <a:cubicBezTo>
                  <a:pt x="2492581" y="961654"/>
                  <a:pt x="2390412" y="1159241"/>
                  <a:pt x="2245889" y="1345436"/>
                </a:cubicBezTo>
                <a:cubicBezTo>
                  <a:pt x="2159174" y="1457151"/>
                  <a:pt x="2057212" y="1564767"/>
                  <a:pt x="1942073" y="1665183"/>
                </a:cubicBezTo>
                <a:cubicBezTo>
                  <a:pt x="1819575" y="1772020"/>
                  <a:pt x="1696983" y="1827497"/>
                  <a:pt x="1544592" y="1845132"/>
                </a:cubicBezTo>
                <a:cubicBezTo>
                  <a:pt x="1385186" y="1863583"/>
                  <a:pt x="1205276" y="1839320"/>
                  <a:pt x="1014793" y="1813603"/>
                </a:cubicBezTo>
                <a:cubicBezTo>
                  <a:pt x="979671" y="1808839"/>
                  <a:pt x="943347" y="1803955"/>
                  <a:pt x="906791" y="1799274"/>
                </a:cubicBezTo>
                <a:cubicBezTo>
                  <a:pt x="579600" y="1757338"/>
                  <a:pt x="353621" y="1715549"/>
                  <a:pt x="199968" y="1523985"/>
                </a:cubicBezTo>
                <a:cubicBezTo>
                  <a:pt x="-34150" y="1232101"/>
                  <a:pt x="-60950" y="904151"/>
                  <a:pt x="110410" y="427409"/>
                </a:cubicBezTo>
                <a:cubicBezTo>
                  <a:pt x="132842" y="365014"/>
                  <a:pt x="151869" y="306553"/>
                  <a:pt x="170245" y="250037"/>
                </a:cubicBezTo>
                <a:cubicBezTo>
                  <a:pt x="198829" y="162177"/>
                  <a:pt x="222710" y="90680"/>
                  <a:pt x="248693" y="29263"/>
                </a:cubicBezTo>
                <a:lnTo>
                  <a:pt x="26221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972EB80-2481-76DF-C059-1F8EF9D3EE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220"/>
            <a:ext cx="7294563" cy="1345269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E2B5D6-C4F5-E91B-0613-B52752FD944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81039" y="2429436"/>
            <a:ext cx="3283684" cy="3742764"/>
          </a:xfrm>
        </p:spPr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548640" indent="-342900">
              <a:buFont typeface="+mj-lt"/>
              <a:buAutoNum type="alphaLcPeriod"/>
              <a:defRPr sz="1800"/>
            </a:lvl2pPr>
            <a:lvl3pPr marL="914400" indent="-342900">
              <a:buFont typeface="+mj-lt"/>
              <a:buAutoNum type="arabicParenR"/>
              <a:defRPr sz="1800"/>
            </a:lvl3pPr>
            <a:lvl4pPr marL="1371600" indent="-342900">
              <a:buFont typeface="+mj-lt"/>
              <a:buAutoNum type="alphaLcParenR"/>
              <a:defRPr sz="1800"/>
            </a:lvl4pPr>
            <a:lvl5pPr marL="182880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CE7AAEC-DF78-EE6D-5B4C-F2842196B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06231" y="-115242"/>
            <a:ext cx="2825510" cy="2125877"/>
          </a:xfrm>
          <a:custGeom>
            <a:avLst/>
            <a:gdLst>
              <a:gd name="connsiteX0" fmla="*/ 289451 w 2825510"/>
              <a:gd name="connsiteY0" fmla="*/ 0 h 2125877"/>
              <a:gd name="connsiteX1" fmla="*/ 2605319 w 2825510"/>
              <a:gd name="connsiteY1" fmla="*/ 0 h 2125877"/>
              <a:gd name="connsiteX2" fmla="*/ 2666466 w 2825510"/>
              <a:gd name="connsiteY2" fmla="*/ 86842 h 2125877"/>
              <a:gd name="connsiteX3" fmla="*/ 2806379 w 2825510"/>
              <a:gd name="connsiteY3" fmla="*/ 441175 h 2125877"/>
              <a:gd name="connsiteX4" fmla="*/ 2790174 w 2825510"/>
              <a:gd name="connsiteY4" fmla="*/ 931943 h 2125877"/>
              <a:gd name="connsiteX5" fmla="*/ 2373655 w 2825510"/>
              <a:gd name="connsiteY5" fmla="*/ 1695462 h 2125877"/>
              <a:gd name="connsiteX6" fmla="*/ 2143838 w 2825510"/>
              <a:gd name="connsiteY6" fmla="*/ 1926132 h 2125877"/>
              <a:gd name="connsiteX7" fmla="*/ 1709942 w 2825510"/>
              <a:gd name="connsiteY7" fmla="*/ 2120544 h 2125877"/>
              <a:gd name="connsiteX8" fmla="*/ 1127522 w 2825510"/>
              <a:gd name="connsiteY8" fmla="*/ 2076154 h 2125877"/>
              <a:gd name="connsiteX9" fmla="*/ 1008674 w 2825510"/>
              <a:gd name="connsiteY9" fmla="*/ 2058267 h 2125877"/>
              <a:gd name="connsiteX10" fmla="*/ 228139 w 2825510"/>
              <a:gd name="connsiteY10" fmla="*/ 1738200 h 2125877"/>
              <a:gd name="connsiteX11" fmla="*/ 113264 w 2825510"/>
              <a:gd name="connsiteY11" fmla="*/ 510222 h 2125877"/>
              <a:gd name="connsiteX12" fmla="*/ 176321 w 2825510"/>
              <a:gd name="connsiteY12" fmla="*/ 312875 h 2125877"/>
              <a:gd name="connsiteX13" fmla="*/ 287878 w 2825510"/>
              <a:gd name="connsiteY13" fmla="*/ 2580 h 2125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825510" h="2125877">
                <a:moveTo>
                  <a:pt x="289451" y="0"/>
                </a:moveTo>
                <a:lnTo>
                  <a:pt x="2605319" y="0"/>
                </a:lnTo>
                <a:lnTo>
                  <a:pt x="2666466" y="86842"/>
                </a:lnTo>
                <a:cubicBezTo>
                  <a:pt x="2735340" y="197705"/>
                  <a:pt x="2782244" y="316424"/>
                  <a:pt x="2806379" y="441175"/>
                </a:cubicBezTo>
                <a:cubicBezTo>
                  <a:pt x="2836495" y="597099"/>
                  <a:pt x="2831027" y="762227"/>
                  <a:pt x="2790174" y="931943"/>
                </a:cubicBezTo>
                <a:cubicBezTo>
                  <a:pt x="2727495" y="1192140"/>
                  <a:pt x="2582711" y="1455785"/>
                  <a:pt x="2373655" y="1695462"/>
                </a:cubicBezTo>
                <a:cubicBezTo>
                  <a:pt x="2303969" y="1775353"/>
                  <a:pt x="2227143" y="1852582"/>
                  <a:pt x="2143838" y="1926132"/>
                </a:cubicBezTo>
                <a:cubicBezTo>
                  <a:pt x="2010889" y="2043510"/>
                  <a:pt x="1877067" y="2103445"/>
                  <a:pt x="1709942" y="2120544"/>
                </a:cubicBezTo>
                <a:cubicBezTo>
                  <a:pt x="1535125" y="2138433"/>
                  <a:pt x="1337140" y="2108198"/>
                  <a:pt x="1127522" y="2076154"/>
                </a:cubicBezTo>
                <a:cubicBezTo>
                  <a:pt x="1088872" y="2070223"/>
                  <a:pt x="1048899" y="2064133"/>
                  <a:pt x="1008674" y="2058267"/>
                </a:cubicBezTo>
                <a:cubicBezTo>
                  <a:pt x="648648" y="2005728"/>
                  <a:pt x="399797" y="1955097"/>
                  <a:pt x="228139" y="1738200"/>
                </a:cubicBezTo>
                <a:cubicBezTo>
                  <a:pt x="-33415" y="1407718"/>
                  <a:pt x="-67786" y="1040469"/>
                  <a:pt x="113264" y="510222"/>
                </a:cubicBezTo>
                <a:cubicBezTo>
                  <a:pt x="136966" y="440824"/>
                  <a:pt x="156987" y="375768"/>
                  <a:pt x="176321" y="312875"/>
                </a:cubicBezTo>
                <a:cubicBezTo>
                  <a:pt x="216423" y="182513"/>
                  <a:pt x="247775" y="84540"/>
                  <a:pt x="287878" y="258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1BED6B2-2B6A-D83E-5C36-F6D71FA9E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00104" y="-115244"/>
            <a:ext cx="3040473" cy="2241120"/>
          </a:xfrm>
          <a:custGeom>
            <a:avLst/>
            <a:gdLst>
              <a:gd name="connsiteX0" fmla="*/ 294180 w 3040473"/>
              <a:gd name="connsiteY0" fmla="*/ 0 h 2241120"/>
              <a:gd name="connsiteX1" fmla="*/ 2849300 w 3040473"/>
              <a:gd name="connsiteY1" fmla="*/ 0 h 2241120"/>
              <a:gd name="connsiteX2" fmla="*/ 2872181 w 3040473"/>
              <a:gd name="connsiteY2" fmla="*/ 32760 h 2241120"/>
              <a:gd name="connsiteX3" fmla="*/ 3020886 w 3040473"/>
              <a:gd name="connsiteY3" fmla="*/ 414920 h 2241120"/>
              <a:gd name="connsiteX4" fmla="*/ 3001050 w 3040473"/>
              <a:gd name="connsiteY4" fmla="*/ 945260 h 2241120"/>
              <a:gd name="connsiteX5" fmla="*/ 2549423 w 3040473"/>
              <a:gd name="connsiteY5" fmla="*/ 1772259 h 2241120"/>
              <a:gd name="connsiteX6" fmla="*/ 2301170 w 3040473"/>
              <a:gd name="connsiteY6" fmla="*/ 2022617 h 2241120"/>
              <a:gd name="connsiteX7" fmla="*/ 1833654 w 3040473"/>
              <a:gd name="connsiteY7" fmla="*/ 2234799 h 2241120"/>
              <a:gd name="connsiteX8" fmla="*/ 1207605 w 3040473"/>
              <a:gd name="connsiteY8" fmla="*/ 2189690 h 2241120"/>
              <a:gd name="connsiteX9" fmla="*/ 1079897 w 3040473"/>
              <a:gd name="connsiteY9" fmla="*/ 2170945 h 2241120"/>
              <a:gd name="connsiteX10" fmla="*/ 242172 w 3040473"/>
              <a:gd name="connsiteY10" fmla="*/ 1828946 h 2241120"/>
              <a:gd name="connsiteX11" fmla="*/ 124682 w 3040473"/>
              <a:gd name="connsiteY11" fmla="*/ 502715 h 2241120"/>
              <a:gd name="connsiteX12" fmla="*/ 193455 w 3040473"/>
              <a:gd name="connsiteY12" fmla="*/ 289178 h 2241120"/>
              <a:gd name="connsiteX13" fmla="*/ 283745 w 3040473"/>
              <a:gd name="connsiteY13" fmla="*/ 23445 h 2241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0473" h="2241120">
                <a:moveTo>
                  <a:pt x="294180" y="0"/>
                </a:moveTo>
                <a:lnTo>
                  <a:pt x="2849300" y="0"/>
                </a:lnTo>
                <a:lnTo>
                  <a:pt x="2872181" y="32760"/>
                </a:lnTo>
                <a:cubicBezTo>
                  <a:pt x="2945695" y="152206"/>
                  <a:pt x="2995546" y="280250"/>
                  <a:pt x="3020886" y="414920"/>
                </a:cubicBezTo>
                <a:cubicBezTo>
                  <a:pt x="3052503" y="583244"/>
                  <a:pt x="3045812" y="761687"/>
                  <a:pt x="3001050" y="945260"/>
                </a:cubicBezTo>
                <a:cubicBezTo>
                  <a:pt x="2932375" y="1226701"/>
                  <a:pt x="2775394" y="1512271"/>
                  <a:pt x="2549423" y="1772259"/>
                </a:cubicBezTo>
                <a:cubicBezTo>
                  <a:pt x="2474098" y="1858921"/>
                  <a:pt x="2391109" y="1942740"/>
                  <a:pt x="2301170" y="2022617"/>
                </a:cubicBezTo>
                <a:cubicBezTo>
                  <a:pt x="2157636" y="2150092"/>
                  <a:pt x="2013445" y="2215506"/>
                  <a:pt x="1833654" y="2234799"/>
                </a:cubicBezTo>
                <a:cubicBezTo>
                  <a:pt x="1645588" y="2254983"/>
                  <a:pt x="1432846" y="2223285"/>
                  <a:pt x="1207605" y="2189690"/>
                </a:cubicBezTo>
                <a:cubicBezTo>
                  <a:pt x="1166075" y="2183470"/>
                  <a:pt x="1123122" y="2177087"/>
                  <a:pt x="1079897" y="2170945"/>
                </a:cubicBezTo>
                <a:cubicBezTo>
                  <a:pt x="693025" y="2115942"/>
                  <a:pt x="425689" y="2062455"/>
                  <a:pt x="242172" y="1828946"/>
                </a:cubicBezTo>
                <a:cubicBezTo>
                  <a:pt x="-37449" y="1473151"/>
                  <a:pt x="-72603" y="1076517"/>
                  <a:pt x="124682" y="502715"/>
                </a:cubicBezTo>
                <a:cubicBezTo>
                  <a:pt x="150509" y="427616"/>
                  <a:pt x="172357" y="357226"/>
                  <a:pt x="193455" y="289178"/>
                </a:cubicBezTo>
                <a:cubicBezTo>
                  <a:pt x="226275" y="183392"/>
                  <a:pt x="253715" y="97314"/>
                  <a:pt x="283745" y="2344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817F3C-7A01-E551-7970-8E0764D01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90269" y="0"/>
            <a:ext cx="2233692" cy="1738835"/>
          </a:xfrm>
          <a:custGeom>
            <a:avLst/>
            <a:gdLst>
              <a:gd name="connsiteX0" fmla="*/ 265392 w 2233692"/>
              <a:gd name="connsiteY0" fmla="*/ 0 h 1738835"/>
              <a:gd name="connsiteX1" fmla="*/ 2058083 w 2233692"/>
              <a:gd name="connsiteY1" fmla="*/ 0 h 1738835"/>
              <a:gd name="connsiteX2" fmla="*/ 2114073 w 2233692"/>
              <a:gd name="connsiteY2" fmla="*/ 81911 h 1738835"/>
              <a:gd name="connsiteX3" fmla="*/ 2220675 w 2233692"/>
              <a:gd name="connsiteY3" fmla="*/ 365706 h 1738835"/>
              <a:gd name="connsiteX4" fmla="*/ 2202684 w 2233692"/>
              <a:gd name="connsiteY4" fmla="*/ 761429 h 1738835"/>
              <a:gd name="connsiteX5" fmla="*/ 1866035 w 2233692"/>
              <a:gd name="connsiteY5" fmla="*/ 1382028 h 1738835"/>
              <a:gd name="connsiteX6" fmla="*/ 1682309 w 2233692"/>
              <a:gd name="connsiteY6" fmla="*/ 1570835 h 1738835"/>
              <a:gd name="connsiteX7" fmla="*/ 1337994 w 2233692"/>
              <a:gd name="connsiteY7" fmla="*/ 1733000 h 1738835"/>
              <a:gd name="connsiteX8" fmla="*/ 879058 w 2233692"/>
              <a:gd name="connsiteY8" fmla="*/ 1704588 h 1738835"/>
              <a:gd name="connsiteX9" fmla="*/ 785502 w 2233692"/>
              <a:gd name="connsiteY9" fmla="*/ 1691674 h 1738835"/>
              <a:gd name="connsiteX10" fmla="*/ 173222 w 2233692"/>
              <a:gd name="connsiteY10" fmla="*/ 1443591 h 1738835"/>
              <a:gd name="connsiteX11" fmla="*/ 95641 w 2233692"/>
              <a:gd name="connsiteY11" fmla="*/ 455391 h 1738835"/>
              <a:gd name="connsiteX12" fmla="*/ 147474 w 2233692"/>
              <a:gd name="connsiteY12" fmla="*/ 295550 h 1738835"/>
              <a:gd name="connsiteX13" fmla="*/ 238761 w 2233692"/>
              <a:gd name="connsiteY13" fmla="*/ 44066 h 1738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33692" h="1738835">
                <a:moveTo>
                  <a:pt x="265392" y="0"/>
                </a:moveTo>
                <a:lnTo>
                  <a:pt x="2058083" y="0"/>
                </a:lnTo>
                <a:lnTo>
                  <a:pt x="2114073" y="81911"/>
                </a:lnTo>
                <a:cubicBezTo>
                  <a:pt x="2167224" y="170386"/>
                  <a:pt x="2202960" y="265472"/>
                  <a:pt x="2220675" y="365706"/>
                </a:cubicBezTo>
                <a:cubicBezTo>
                  <a:pt x="2242774" y="490987"/>
                  <a:pt x="2236710" y="624135"/>
                  <a:pt x="2202684" y="761429"/>
                </a:cubicBezTo>
                <a:cubicBezTo>
                  <a:pt x="2150482" y="971920"/>
                  <a:pt x="2033479" y="1186226"/>
                  <a:pt x="1866035" y="1382028"/>
                </a:cubicBezTo>
                <a:cubicBezTo>
                  <a:pt x="1810219" y="1447296"/>
                  <a:pt x="1748801" y="1510507"/>
                  <a:pt x="1682309" y="1570835"/>
                </a:cubicBezTo>
                <a:cubicBezTo>
                  <a:pt x="1576194" y="1667113"/>
                  <a:pt x="1470001" y="1717107"/>
                  <a:pt x="1337994" y="1733000"/>
                </a:cubicBezTo>
                <a:cubicBezTo>
                  <a:pt x="1199910" y="1749626"/>
                  <a:pt x="1044062" y="1727762"/>
                  <a:pt x="879058" y="1704588"/>
                </a:cubicBezTo>
                <a:cubicBezTo>
                  <a:pt x="848634" y="1700293"/>
                  <a:pt x="817168" y="1695892"/>
                  <a:pt x="785502" y="1691674"/>
                </a:cubicBezTo>
                <a:cubicBezTo>
                  <a:pt x="502076" y="1653883"/>
                  <a:pt x="306322" y="1616222"/>
                  <a:pt x="173222" y="1443591"/>
                </a:cubicBezTo>
                <a:cubicBezTo>
                  <a:pt x="-29583" y="1180556"/>
                  <a:pt x="-52797" y="885016"/>
                  <a:pt x="95641" y="455391"/>
                </a:cubicBezTo>
                <a:cubicBezTo>
                  <a:pt x="115073" y="399164"/>
                  <a:pt x="131555" y="346480"/>
                  <a:pt x="147474" y="295550"/>
                </a:cubicBezTo>
                <a:cubicBezTo>
                  <a:pt x="180489" y="189982"/>
                  <a:pt x="206259" y="110627"/>
                  <a:pt x="238761" y="44066"/>
                </a:cubicBezTo>
                <a:close/>
              </a:path>
            </a:pathLst>
          </a:custGeom>
          <a:blipFill>
            <a:blip r:embed="rId2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2E168A8-B8D1-E9B2-00BA-6BDE015AF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36094" y="874310"/>
            <a:ext cx="1323335" cy="1258997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2AD14604-7155-33F1-8769-9D16006A0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5755" y="823866"/>
            <a:ext cx="1424013" cy="1359885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4E605F2-BDF1-3ADA-342B-7FA453741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93916" y="941398"/>
            <a:ext cx="1207691" cy="1124820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044EBD1-C32A-97AF-9AF3-D320537CC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74684" y="996982"/>
            <a:ext cx="1046155" cy="1013653"/>
          </a:xfrm>
          <a:custGeom>
            <a:avLst/>
            <a:gdLst>
              <a:gd name="connsiteX0" fmla="*/ 529533 w 1046155"/>
              <a:gd name="connsiteY0" fmla="*/ 55 h 1013653"/>
              <a:gd name="connsiteX1" fmla="*/ 585870 w 1046155"/>
              <a:gd name="connsiteY1" fmla="*/ 2019 h 1013653"/>
              <a:gd name="connsiteX2" fmla="*/ 798020 w 1046155"/>
              <a:gd name="connsiteY2" fmla="*/ 62153 h 1013653"/>
              <a:gd name="connsiteX3" fmla="*/ 889077 w 1046155"/>
              <a:gd name="connsiteY3" fmla="*/ 121638 h 1013653"/>
              <a:gd name="connsiteX4" fmla="*/ 962529 w 1046155"/>
              <a:gd name="connsiteY4" fmla="*/ 197248 h 1013653"/>
              <a:gd name="connsiteX5" fmla="*/ 1040059 w 1046155"/>
              <a:gd name="connsiteY5" fmla="*/ 370545 h 1013653"/>
              <a:gd name="connsiteX6" fmla="*/ 1031633 w 1046155"/>
              <a:gd name="connsiteY6" fmla="*/ 555883 h 1013653"/>
              <a:gd name="connsiteX7" fmla="*/ 873962 w 1046155"/>
              <a:gd name="connsiteY7" fmla="*/ 846542 h 1013653"/>
              <a:gd name="connsiteX8" fmla="*/ 787914 w 1046155"/>
              <a:gd name="connsiteY8" fmla="*/ 934970 h 1013653"/>
              <a:gd name="connsiteX9" fmla="*/ 626653 w 1046155"/>
              <a:gd name="connsiteY9" fmla="*/ 1010920 h 1013653"/>
              <a:gd name="connsiteX10" fmla="*/ 411709 w 1046155"/>
              <a:gd name="connsiteY10" fmla="*/ 997613 h 1013653"/>
              <a:gd name="connsiteX11" fmla="*/ 367892 w 1046155"/>
              <a:gd name="connsiteY11" fmla="*/ 991565 h 1013653"/>
              <a:gd name="connsiteX12" fmla="*/ 81129 w 1046155"/>
              <a:gd name="connsiteY12" fmla="*/ 875375 h 1013653"/>
              <a:gd name="connsiteX13" fmla="*/ 44794 w 1046155"/>
              <a:gd name="connsiteY13" fmla="*/ 412549 h 1013653"/>
              <a:gd name="connsiteX14" fmla="*/ 69070 w 1046155"/>
              <a:gd name="connsiteY14" fmla="*/ 337687 h 1013653"/>
              <a:gd name="connsiteX15" fmla="*/ 173500 w 1046155"/>
              <a:gd name="connsiteY15" fmla="*/ 138076 h 1013653"/>
              <a:gd name="connsiteX16" fmla="*/ 365941 w 1046155"/>
              <a:gd name="connsiteY16" fmla="*/ 26832 h 1013653"/>
              <a:gd name="connsiteX17" fmla="*/ 529533 w 1046155"/>
              <a:gd name="connsiteY17" fmla="*/ 55 h 101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6155" h="1013653">
                <a:moveTo>
                  <a:pt x="529533" y="55"/>
                </a:moveTo>
                <a:cubicBezTo>
                  <a:pt x="548195" y="-202"/>
                  <a:pt x="566984" y="451"/>
                  <a:pt x="585870" y="2019"/>
                </a:cubicBezTo>
                <a:cubicBezTo>
                  <a:pt x="660133" y="8170"/>
                  <a:pt x="733490" y="28948"/>
                  <a:pt x="798020" y="62153"/>
                </a:cubicBezTo>
                <a:cubicBezTo>
                  <a:pt x="831175" y="79182"/>
                  <a:pt x="861594" y="99066"/>
                  <a:pt x="889077" y="121638"/>
                </a:cubicBezTo>
                <a:cubicBezTo>
                  <a:pt x="916562" y="144209"/>
                  <a:pt x="941112" y="169469"/>
                  <a:pt x="962529" y="197248"/>
                </a:cubicBezTo>
                <a:cubicBezTo>
                  <a:pt x="1002929" y="249645"/>
                  <a:pt x="1028996" y="307952"/>
                  <a:pt x="1040059" y="370545"/>
                </a:cubicBezTo>
                <a:cubicBezTo>
                  <a:pt x="1050409" y="429221"/>
                  <a:pt x="1047569" y="491581"/>
                  <a:pt x="1031633" y="555883"/>
                </a:cubicBezTo>
                <a:cubicBezTo>
                  <a:pt x="1007184" y="654467"/>
                  <a:pt x="952385" y="754837"/>
                  <a:pt x="873962" y="846542"/>
                </a:cubicBezTo>
                <a:cubicBezTo>
                  <a:pt x="847821" y="877110"/>
                  <a:pt x="819055" y="906715"/>
                  <a:pt x="787914" y="934970"/>
                </a:cubicBezTo>
                <a:cubicBezTo>
                  <a:pt x="738214" y="980062"/>
                  <a:pt x="688479" y="1003477"/>
                  <a:pt x="626653" y="1010920"/>
                </a:cubicBezTo>
                <a:cubicBezTo>
                  <a:pt x="561981" y="1018707"/>
                  <a:pt x="488989" y="1008467"/>
                  <a:pt x="411709" y="997613"/>
                </a:cubicBezTo>
                <a:cubicBezTo>
                  <a:pt x="397460" y="995602"/>
                  <a:pt x="382723" y="993541"/>
                  <a:pt x="367892" y="991565"/>
                </a:cubicBezTo>
                <a:cubicBezTo>
                  <a:pt x="235149" y="973866"/>
                  <a:pt x="143467" y="956227"/>
                  <a:pt x="81129" y="875375"/>
                </a:cubicBezTo>
                <a:cubicBezTo>
                  <a:pt x="-13855" y="752182"/>
                  <a:pt x="-24727" y="613765"/>
                  <a:pt x="44794" y="412549"/>
                </a:cubicBezTo>
                <a:cubicBezTo>
                  <a:pt x="53895" y="386215"/>
                  <a:pt x="61614" y="361540"/>
                  <a:pt x="69070" y="337687"/>
                </a:cubicBezTo>
                <a:cubicBezTo>
                  <a:pt x="99995" y="238801"/>
                  <a:pt x="117348" y="189023"/>
                  <a:pt x="173500" y="138076"/>
                </a:cubicBezTo>
                <a:cubicBezTo>
                  <a:pt x="229254" y="87490"/>
                  <a:pt x="294008" y="50071"/>
                  <a:pt x="365941" y="26832"/>
                </a:cubicBezTo>
                <a:cubicBezTo>
                  <a:pt x="418722" y="9787"/>
                  <a:pt x="473549" y="825"/>
                  <a:pt x="529533" y="55"/>
                </a:cubicBezTo>
                <a:close/>
              </a:path>
            </a:pathLst>
          </a:custGeom>
          <a:blipFill dpi="0" rotWithShape="1">
            <a:blip r:embed="rId3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64CD6-CBC4-7AC6-C929-63C3FA69130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59263" y="2428875"/>
            <a:ext cx="7228576" cy="3743325"/>
          </a:xfrm>
        </p:spPr>
        <p:txBody>
          <a:bodyPr>
            <a:normAutofit/>
          </a:bodyPr>
          <a:lstStyle>
            <a:lvl1pPr>
              <a:defRPr sz="1800"/>
            </a:lvl1pPr>
            <a:lvl2pPr marL="285750" indent="-285750">
              <a:buFont typeface="Arial" panose="020B0604020202020204" pitchFamily="34" charset="0"/>
              <a:buChar char="•"/>
              <a:defRPr sz="1800"/>
            </a:lvl2pPr>
            <a:lvl3pPr>
              <a:defRPr sz="1800"/>
            </a:lvl3pPr>
            <a:lvl4pPr>
              <a:defRPr sz="1800"/>
            </a:lvl4pPr>
            <a:lvl5pPr marL="1828800"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9126BD7-FA78-021A-88A6-8125F226A9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4AB8D6D-8446-28BA-5303-9CAC699EEE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6265813-9153-0723-D330-6861790EB5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859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DCE10AF-EFC7-450A-8AB0-0BDC36897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913"/>
            <a:ext cx="10829923" cy="1344612"/>
          </a:xfrm>
        </p:spPr>
        <p:txBody>
          <a:bodyPr anchor="b"/>
          <a:lstStyle>
            <a:lvl1pPr>
              <a:lnSpc>
                <a:spcPct val="100000"/>
              </a:lnSpc>
              <a:defRPr spc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361F1FA-3EF1-7343-5C8E-028D0C93895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1038" y="2107096"/>
            <a:ext cx="10829923" cy="2846567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48640" indent="-285750">
              <a:buFont typeface="Arial" panose="020B0604020202020204" pitchFamily="34" charset="0"/>
              <a:buChar char="•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CBB1601-97BD-4C51-82D2-26EA206278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3" y="3978381"/>
            <a:ext cx="12188647" cy="2879619"/>
          </a:xfrm>
          <a:custGeom>
            <a:avLst/>
            <a:gdLst>
              <a:gd name="connsiteX0" fmla="*/ 0 w 12188647"/>
              <a:gd name="connsiteY0" fmla="*/ 0 h 2879619"/>
              <a:gd name="connsiteX1" fmla="*/ 136072 w 12188647"/>
              <a:gd name="connsiteY1" fmla="*/ 82968 h 2879619"/>
              <a:gd name="connsiteX2" fmla="*/ 857450 w 12188647"/>
              <a:gd name="connsiteY2" fmla="*/ 470830 h 2879619"/>
              <a:gd name="connsiteX3" fmla="*/ 5751832 w 12188647"/>
              <a:gd name="connsiteY3" fmla="*/ 1877960 h 2879619"/>
              <a:gd name="connsiteX4" fmla="*/ 12163508 w 12188647"/>
              <a:gd name="connsiteY4" fmla="*/ 676118 h 2879619"/>
              <a:gd name="connsiteX5" fmla="*/ 12188647 w 12188647"/>
              <a:gd name="connsiteY5" fmla="*/ 660457 h 2879619"/>
              <a:gd name="connsiteX6" fmla="*/ 12188647 w 12188647"/>
              <a:gd name="connsiteY6" fmla="*/ 2879619 h 2879619"/>
              <a:gd name="connsiteX7" fmla="*/ 0 w 12188647"/>
              <a:gd name="connsiteY7" fmla="*/ 2879619 h 2879619"/>
              <a:gd name="connsiteX8" fmla="*/ 0 w 12188647"/>
              <a:gd name="connsiteY8" fmla="*/ 309760 h 2879619"/>
              <a:gd name="connsiteX9" fmla="*/ 11983 w 12188647"/>
              <a:gd name="connsiteY9" fmla="*/ 317356 h 2879619"/>
              <a:gd name="connsiteX10" fmla="*/ 719453 w 12188647"/>
              <a:gd name="connsiteY10" fmla="*/ 711503 h 2879619"/>
              <a:gd name="connsiteX11" fmla="*/ 5648922 w 12188647"/>
              <a:gd name="connsiteY11" fmla="*/ 2186930 h 2879619"/>
              <a:gd name="connsiteX12" fmla="*/ 12145074 w 12188647"/>
              <a:gd name="connsiteY12" fmla="*/ 1270841 h 2879619"/>
              <a:gd name="connsiteX13" fmla="*/ 12188341 w 12188647"/>
              <a:gd name="connsiteY13" fmla="*/ 1250622 h 2879619"/>
              <a:gd name="connsiteX14" fmla="*/ 12188341 w 12188647"/>
              <a:gd name="connsiteY14" fmla="*/ 1237591 h 2879619"/>
              <a:gd name="connsiteX15" fmla="*/ 12146557 w 12188647"/>
              <a:gd name="connsiteY15" fmla="*/ 1257118 h 2879619"/>
              <a:gd name="connsiteX16" fmla="*/ 5650403 w 12188647"/>
              <a:gd name="connsiteY16" fmla="*/ 2173208 h 2879619"/>
              <a:gd name="connsiteX17" fmla="*/ 720934 w 12188647"/>
              <a:gd name="connsiteY17" fmla="*/ 697780 h 2879619"/>
              <a:gd name="connsiteX18" fmla="*/ 13463 w 12188647"/>
              <a:gd name="connsiteY18" fmla="*/ 303633 h 2879619"/>
              <a:gd name="connsiteX19" fmla="*/ 0 w 12188647"/>
              <a:gd name="connsiteY19" fmla="*/ 295098 h 2879619"/>
              <a:gd name="connsiteX20" fmla="*/ 0 w 12188647"/>
              <a:gd name="connsiteY20" fmla="*/ 155134 h 2879619"/>
              <a:gd name="connsiteX21" fmla="*/ 134244 w 12188647"/>
              <a:gd name="connsiteY21" fmla="*/ 236988 h 2879619"/>
              <a:gd name="connsiteX22" fmla="*/ 855622 w 12188647"/>
              <a:gd name="connsiteY22" fmla="*/ 624851 h 2879619"/>
              <a:gd name="connsiteX23" fmla="*/ 5750002 w 12188647"/>
              <a:gd name="connsiteY23" fmla="*/ 2031981 h 2879619"/>
              <a:gd name="connsiteX24" fmla="*/ 12161680 w 12188647"/>
              <a:gd name="connsiteY24" fmla="*/ 830139 h 2879619"/>
              <a:gd name="connsiteX25" fmla="*/ 12188341 w 12188647"/>
              <a:gd name="connsiteY25" fmla="*/ 813529 h 2879619"/>
              <a:gd name="connsiteX26" fmla="*/ 12188341 w 12188647"/>
              <a:gd name="connsiteY26" fmla="*/ 788245 h 2879619"/>
              <a:gd name="connsiteX27" fmla="*/ 12161680 w 12188647"/>
              <a:gd name="connsiteY27" fmla="*/ 804854 h 2879619"/>
              <a:gd name="connsiteX28" fmla="*/ 5750002 w 12188647"/>
              <a:gd name="connsiteY28" fmla="*/ 2006696 h 2879619"/>
              <a:gd name="connsiteX29" fmla="*/ 855622 w 12188647"/>
              <a:gd name="connsiteY29" fmla="*/ 599566 h 2879619"/>
              <a:gd name="connsiteX30" fmla="*/ 134244 w 12188647"/>
              <a:gd name="connsiteY30" fmla="*/ 211703 h 2879619"/>
              <a:gd name="connsiteX31" fmla="*/ 0 w 12188647"/>
              <a:gd name="connsiteY31" fmla="*/ 129850 h 287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88647" h="2879619">
                <a:moveTo>
                  <a:pt x="0" y="0"/>
                </a:moveTo>
                <a:lnTo>
                  <a:pt x="136072" y="82968"/>
                </a:lnTo>
                <a:cubicBezTo>
                  <a:pt x="362717" y="213458"/>
                  <a:pt x="607531" y="341553"/>
                  <a:pt x="857450" y="470830"/>
                </a:cubicBezTo>
                <a:cubicBezTo>
                  <a:pt x="2229816" y="1180739"/>
                  <a:pt x="3356379" y="1877960"/>
                  <a:pt x="5751832" y="1877960"/>
                </a:cubicBezTo>
                <a:cubicBezTo>
                  <a:pt x="8469032" y="1877960"/>
                  <a:pt x="10848618" y="1447240"/>
                  <a:pt x="12163508" y="676118"/>
                </a:cubicBezTo>
                <a:lnTo>
                  <a:pt x="12188647" y="660457"/>
                </a:lnTo>
                <a:lnTo>
                  <a:pt x="12188647" y="2879619"/>
                </a:lnTo>
                <a:lnTo>
                  <a:pt x="0" y="2879619"/>
                </a:lnTo>
                <a:lnTo>
                  <a:pt x="0" y="309760"/>
                </a:lnTo>
                <a:lnTo>
                  <a:pt x="11983" y="317356"/>
                </a:lnTo>
                <a:cubicBezTo>
                  <a:pt x="233346" y="449640"/>
                  <a:pt x="473813" y="579941"/>
                  <a:pt x="719453" y="711503"/>
                </a:cubicBezTo>
                <a:cubicBezTo>
                  <a:pt x="2068317" y="1433952"/>
                  <a:pt x="3163489" y="2139069"/>
                  <a:pt x="5648922" y="2186930"/>
                </a:cubicBezTo>
                <a:cubicBezTo>
                  <a:pt x="8291985" y="2237827"/>
                  <a:pt x="10667193" y="1912168"/>
                  <a:pt x="12145074" y="1270841"/>
                </a:cubicBezTo>
                <a:lnTo>
                  <a:pt x="12188341" y="1250622"/>
                </a:lnTo>
                <a:lnTo>
                  <a:pt x="12188341" y="1237591"/>
                </a:lnTo>
                <a:lnTo>
                  <a:pt x="12146557" y="1257118"/>
                </a:lnTo>
                <a:cubicBezTo>
                  <a:pt x="10668674" y="1898444"/>
                  <a:pt x="8293467" y="2224105"/>
                  <a:pt x="5650403" y="2173208"/>
                </a:cubicBezTo>
                <a:cubicBezTo>
                  <a:pt x="3164970" y="2125346"/>
                  <a:pt x="2069799" y="1420229"/>
                  <a:pt x="720934" y="697780"/>
                </a:cubicBezTo>
                <a:cubicBezTo>
                  <a:pt x="475294" y="566218"/>
                  <a:pt x="234827" y="435916"/>
                  <a:pt x="13463" y="303633"/>
                </a:cubicBezTo>
                <a:lnTo>
                  <a:pt x="0" y="295098"/>
                </a:lnTo>
                <a:lnTo>
                  <a:pt x="0" y="155134"/>
                </a:lnTo>
                <a:lnTo>
                  <a:pt x="134244" y="236988"/>
                </a:lnTo>
                <a:cubicBezTo>
                  <a:pt x="360889" y="367478"/>
                  <a:pt x="605703" y="495573"/>
                  <a:pt x="855622" y="624851"/>
                </a:cubicBezTo>
                <a:cubicBezTo>
                  <a:pt x="2227988" y="1334759"/>
                  <a:pt x="3354551" y="2031981"/>
                  <a:pt x="5750002" y="2031981"/>
                </a:cubicBezTo>
                <a:cubicBezTo>
                  <a:pt x="8467203" y="2031981"/>
                  <a:pt x="10846790" y="1601260"/>
                  <a:pt x="12161680" y="830139"/>
                </a:cubicBezTo>
                <a:lnTo>
                  <a:pt x="12188341" y="813529"/>
                </a:lnTo>
                <a:lnTo>
                  <a:pt x="12188341" y="788245"/>
                </a:lnTo>
                <a:lnTo>
                  <a:pt x="12161680" y="804854"/>
                </a:lnTo>
                <a:cubicBezTo>
                  <a:pt x="10846790" y="1575976"/>
                  <a:pt x="8467203" y="2006696"/>
                  <a:pt x="5750002" y="2006696"/>
                </a:cubicBezTo>
                <a:cubicBezTo>
                  <a:pt x="3354551" y="2006696"/>
                  <a:pt x="2227988" y="1309475"/>
                  <a:pt x="855622" y="599566"/>
                </a:cubicBezTo>
                <a:cubicBezTo>
                  <a:pt x="605703" y="470288"/>
                  <a:pt x="360889" y="342194"/>
                  <a:pt x="134244" y="211703"/>
                </a:cubicBezTo>
                <a:lnTo>
                  <a:pt x="0" y="12985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bIns="365760" anchor="b" anchorCtr="0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2A35DFC-52A3-4FE0-BDBA-E78DB63F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88E3CC0-16AD-416F-828A-7989A8733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E0BC0-8CFF-9006-BCE2-B27555C801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67B64-9834-4793-C74A-9E224E269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D2662-F042-E765-3EFC-8E764577E9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523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43851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9972EB80-2481-76DF-C059-1F8EF9D3EE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220"/>
            <a:ext cx="7294563" cy="1345269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EA5B394-E87D-497D-F9F2-0977C39B5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09598" y="-1"/>
            <a:ext cx="2578595" cy="1851608"/>
          </a:xfrm>
          <a:custGeom>
            <a:avLst/>
            <a:gdLst>
              <a:gd name="connsiteX0" fmla="*/ 262216 w 2578595"/>
              <a:gd name="connsiteY0" fmla="*/ 0 h 1851608"/>
              <a:gd name="connsiteX1" fmla="*/ 2431284 w 2578595"/>
              <a:gd name="connsiteY1" fmla="*/ 0 h 1851608"/>
              <a:gd name="connsiteX2" fmla="*/ 2440505 w 2578595"/>
              <a:gd name="connsiteY2" fmla="*/ 12968 h 1851608"/>
              <a:gd name="connsiteX3" fmla="*/ 2563567 w 2578595"/>
              <a:gd name="connsiteY3" fmla="*/ 327887 h 1851608"/>
              <a:gd name="connsiteX4" fmla="*/ 2542798 w 2578595"/>
              <a:gd name="connsiteY4" fmla="*/ 767011 h 1851608"/>
              <a:gd name="connsiteX5" fmla="*/ 2245889 w 2578595"/>
              <a:gd name="connsiteY5" fmla="*/ 1345436 h 1851608"/>
              <a:gd name="connsiteX6" fmla="*/ 1942073 w 2578595"/>
              <a:gd name="connsiteY6" fmla="*/ 1665183 h 1851608"/>
              <a:gd name="connsiteX7" fmla="*/ 1544592 w 2578595"/>
              <a:gd name="connsiteY7" fmla="*/ 1845132 h 1851608"/>
              <a:gd name="connsiteX8" fmla="*/ 1014793 w 2578595"/>
              <a:gd name="connsiteY8" fmla="*/ 1813603 h 1851608"/>
              <a:gd name="connsiteX9" fmla="*/ 906791 w 2578595"/>
              <a:gd name="connsiteY9" fmla="*/ 1799274 h 1851608"/>
              <a:gd name="connsiteX10" fmla="*/ 199968 w 2578595"/>
              <a:gd name="connsiteY10" fmla="*/ 1523985 h 1851608"/>
              <a:gd name="connsiteX11" fmla="*/ 110410 w 2578595"/>
              <a:gd name="connsiteY11" fmla="*/ 427409 h 1851608"/>
              <a:gd name="connsiteX12" fmla="*/ 170245 w 2578595"/>
              <a:gd name="connsiteY12" fmla="*/ 250037 h 1851608"/>
              <a:gd name="connsiteX13" fmla="*/ 248693 w 2578595"/>
              <a:gd name="connsiteY13" fmla="*/ 29263 h 1851608"/>
              <a:gd name="connsiteX14" fmla="*/ 262216 w 2578595"/>
              <a:gd name="connsiteY14" fmla="*/ 0 h 1851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78595" h="1851608">
                <a:moveTo>
                  <a:pt x="262216" y="0"/>
                </a:moveTo>
                <a:lnTo>
                  <a:pt x="2431284" y="0"/>
                </a:lnTo>
                <a:lnTo>
                  <a:pt x="2440505" y="12968"/>
                </a:lnTo>
                <a:cubicBezTo>
                  <a:pt x="2501863" y="111147"/>
                  <a:pt x="2543117" y="216661"/>
                  <a:pt x="2563567" y="327887"/>
                </a:cubicBezTo>
                <a:cubicBezTo>
                  <a:pt x="2589080" y="466907"/>
                  <a:pt x="2582077" y="614661"/>
                  <a:pt x="2542798" y="767011"/>
                </a:cubicBezTo>
                <a:cubicBezTo>
                  <a:pt x="2492581" y="961654"/>
                  <a:pt x="2390412" y="1159241"/>
                  <a:pt x="2245889" y="1345436"/>
                </a:cubicBezTo>
                <a:cubicBezTo>
                  <a:pt x="2159174" y="1457151"/>
                  <a:pt x="2057212" y="1564767"/>
                  <a:pt x="1942073" y="1665183"/>
                </a:cubicBezTo>
                <a:cubicBezTo>
                  <a:pt x="1819575" y="1772020"/>
                  <a:pt x="1696983" y="1827497"/>
                  <a:pt x="1544592" y="1845132"/>
                </a:cubicBezTo>
                <a:cubicBezTo>
                  <a:pt x="1385186" y="1863583"/>
                  <a:pt x="1205276" y="1839320"/>
                  <a:pt x="1014793" y="1813603"/>
                </a:cubicBezTo>
                <a:cubicBezTo>
                  <a:pt x="979671" y="1808839"/>
                  <a:pt x="943347" y="1803955"/>
                  <a:pt x="906791" y="1799274"/>
                </a:cubicBezTo>
                <a:cubicBezTo>
                  <a:pt x="579600" y="1757338"/>
                  <a:pt x="353621" y="1715549"/>
                  <a:pt x="199968" y="1523985"/>
                </a:cubicBezTo>
                <a:cubicBezTo>
                  <a:pt x="-34150" y="1232101"/>
                  <a:pt x="-60950" y="904151"/>
                  <a:pt x="110410" y="427409"/>
                </a:cubicBezTo>
                <a:cubicBezTo>
                  <a:pt x="132842" y="365014"/>
                  <a:pt x="151869" y="306553"/>
                  <a:pt x="170245" y="250037"/>
                </a:cubicBezTo>
                <a:cubicBezTo>
                  <a:pt x="198829" y="162177"/>
                  <a:pt x="222710" y="90680"/>
                  <a:pt x="248693" y="29263"/>
                </a:cubicBezTo>
                <a:lnTo>
                  <a:pt x="26221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E2B5D6-C4F5-E91B-0613-B52752FD944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81039" y="2429436"/>
            <a:ext cx="3086099" cy="3742764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0" indent="0">
              <a:buFont typeface="Arial" panose="020B0604020202020204" pitchFamily="34" charset="0"/>
              <a:buNone/>
              <a:defRPr sz="1800"/>
            </a:lvl2pPr>
            <a:lvl3pPr marL="1200150" indent="-285750">
              <a:buFont typeface="Meiryo" panose="020B0604030504040204" pitchFamily="34" charset="-128"/>
              <a:buChar char="–"/>
              <a:defRPr sz="1800"/>
            </a:lvl3pPr>
            <a:lvl4pPr marL="1657350" indent="-285750">
              <a:buFont typeface="Meiryo" panose="020B0604030504040204" pitchFamily="34" charset="-128"/>
              <a:buChar char="–"/>
              <a:defRPr sz="1800"/>
            </a:lvl4pPr>
            <a:lvl5pPr marL="2114550" indent="-285750">
              <a:buFont typeface="Meiryo" panose="020B0604030504040204" pitchFamily="34" charset="-128"/>
              <a:buChar char="–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CC9E1D9A-7E48-B202-63B7-B1F7E5741F28}"/>
              </a:ext>
            </a:extLst>
          </p:cNvPr>
          <p:cNvSpPr>
            <a:spLocks noGrp="1"/>
          </p:cNvSpPr>
          <p:nvPr>
            <p:ph type="tbl" sz="quarter" idx="16" hasCustomPrompt="1"/>
          </p:nvPr>
        </p:nvSpPr>
        <p:spPr>
          <a:xfrm>
            <a:off x="4259581" y="2652713"/>
            <a:ext cx="7228258" cy="338142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CE7AAEC-DF78-EE6D-5B4C-F2842196B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06231" y="-115242"/>
            <a:ext cx="2825510" cy="2125877"/>
          </a:xfrm>
          <a:custGeom>
            <a:avLst/>
            <a:gdLst>
              <a:gd name="connsiteX0" fmla="*/ 289451 w 2825510"/>
              <a:gd name="connsiteY0" fmla="*/ 0 h 2125877"/>
              <a:gd name="connsiteX1" fmla="*/ 2605319 w 2825510"/>
              <a:gd name="connsiteY1" fmla="*/ 0 h 2125877"/>
              <a:gd name="connsiteX2" fmla="*/ 2666466 w 2825510"/>
              <a:gd name="connsiteY2" fmla="*/ 86842 h 2125877"/>
              <a:gd name="connsiteX3" fmla="*/ 2806379 w 2825510"/>
              <a:gd name="connsiteY3" fmla="*/ 441175 h 2125877"/>
              <a:gd name="connsiteX4" fmla="*/ 2790174 w 2825510"/>
              <a:gd name="connsiteY4" fmla="*/ 931943 h 2125877"/>
              <a:gd name="connsiteX5" fmla="*/ 2373655 w 2825510"/>
              <a:gd name="connsiteY5" fmla="*/ 1695462 h 2125877"/>
              <a:gd name="connsiteX6" fmla="*/ 2143838 w 2825510"/>
              <a:gd name="connsiteY6" fmla="*/ 1926132 h 2125877"/>
              <a:gd name="connsiteX7" fmla="*/ 1709942 w 2825510"/>
              <a:gd name="connsiteY7" fmla="*/ 2120544 h 2125877"/>
              <a:gd name="connsiteX8" fmla="*/ 1127522 w 2825510"/>
              <a:gd name="connsiteY8" fmla="*/ 2076154 h 2125877"/>
              <a:gd name="connsiteX9" fmla="*/ 1008674 w 2825510"/>
              <a:gd name="connsiteY9" fmla="*/ 2058267 h 2125877"/>
              <a:gd name="connsiteX10" fmla="*/ 228139 w 2825510"/>
              <a:gd name="connsiteY10" fmla="*/ 1738200 h 2125877"/>
              <a:gd name="connsiteX11" fmla="*/ 113264 w 2825510"/>
              <a:gd name="connsiteY11" fmla="*/ 510222 h 2125877"/>
              <a:gd name="connsiteX12" fmla="*/ 176321 w 2825510"/>
              <a:gd name="connsiteY12" fmla="*/ 312875 h 2125877"/>
              <a:gd name="connsiteX13" fmla="*/ 287878 w 2825510"/>
              <a:gd name="connsiteY13" fmla="*/ 2580 h 2125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825510" h="2125877">
                <a:moveTo>
                  <a:pt x="289451" y="0"/>
                </a:moveTo>
                <a:lnTo>
                  <a:pt x="2605319" y="0"/>
                </a:lnTo>
                <a:lnTo>
                  <a:pt x="2666466" y="86842"/>
                </a:lnTo>
                <a:cubicBezTo>
                  <a:pt x="2735340" y="197705"/>
                  <a:pt x="2782244" y="316424"/>
                  <a:pt x="2806379" y="441175"/>
                </a:cubicBezTo>
                <a:cubicBezTo>
                  <a:pt x="2836495" y="597099"/>
                  <a:pt x="2831027" y="762227"/>
                  <a:pt x="2790174" y="931943"/>
                </a:cubicBezTo>
                <a:cubicBezTo>
                  <a:pt x="2727495" y="1192140"/>
                  <a:pt x="2582711" y="1455785"/>
                  <a:pt x="2373655" y="1695462"/>
                </a:cubicBezTo>
                <a:cubicBezTo>
                  <a:pt x="2303969" y="1775353"/>
                  <a:pt x="2227143" y="1852582"/>
                  <a:pt x="2143838" y="1926132"/>
                </a:cubicBezTo>
                <a:cubicBezTo>
                  <a:pt x="2010889" y="2043510"/>
                  <a:pt x="1877067" y="2103445"/>
                  <a:pt x="1709942" y="2120544"/>
                </a:cubicBezTo>
                <a:cubicBezTo>
                  <a:pt x="1535125" y="2138433"/>
                  <a:pt x="1337140" y="2108198"/>
                  <a:pt x="1127522" y="2076154"/>
                </a:cubicBezTo>
                <a:cubicBezTo>
                  <a:pt x="1088872" y="2070223"/>
                  <a:pt x="1048899" y="2064133"/>
                  <a:pt x="1008674" y="2058267"/>
                </a:cubicBezTo>
                <a:cubicBezTo>
                  <a:pt x="648648" y="2005728"/>
                  <a:pt x="399797" y="1955097"/>
                  <a:pt x="228139" y="1738200"/>
                </a:cubicBezTo>
                <a:cubicBezTo>
                  <a:pt x="-33415" y="1407718"/>
                  <a:pt x="-67786" y="1040469"/>
                  <a:pt x="113264" y="510222"/>
                </a:cubicBezTo>
                <a:cubicBezTo>
                  <a:pt x="136966" y="440824"/>
                  <a:pt x="156987" y="375768"/>
                  <a:pt x="176321" y="312875"/>
                </a:cubicBezTo>
                <a:cubicBezTo>
                  <a:pt x="216423" y="182513"/>
                  <a:pt x="247775" y="84540"/>
                  <a:pt x="287878" y="258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1BED6B2-2B6A-D83E-5C36-F6D71FA9E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00104" y="-115244"/>
            <a:ext cx="3040473" cy="2241120"/>
          </a:xfrm>
          <a:custGeom>
            <a:avLst/>
            <a:gdLst>
              <a:gd name="connsiteX0" fmla="*/ 294180 w 3040473"/>
              <a:gd name="connsiteY0" fmla="*/ 0 h 2241120"/>
              <a:gd name="connsiteX1" fmla="*/ 2849300 w 3040473"/>
              <a:gd name="connsiteY1" fmla="*/ 0 h 2241120"/>
              <a:gd name="connsiteX2" fmla="*/ 2872181 w 3040473"/>
              <a:gd name="connsiteY2" fmla="*/ 32760 h 2241120"/>
              <a:gd name="connsiteX3" fmla="*/ 3020886 w 3040473"/>
              <a:gd name="connsiteY3" fmla="*/ 414920 h 2241120"/>
              <a:gd name="connsiteX4" fmla="*/ 3001050 w 3040473"/>
              <a:gd name="connsiteY4" fmla="*/ 945260 h 2241120"/>
              <a:gd name="connsiteX5" fmla="*/ 2549423 w 3040473"/>
              <a:gd name="connsiteY5" fmla="*/ 1772259 h 2241120"/>
              <a:gd name="connsiteX6" fmla="*/ 2301170 w 3040473"/>
              <a:gd name="connsiteY6" fmla="*/ 2022617 h 2241120"/>
              <a:gd name="connsiteX7" fmla="*/ 1833654 w 3040473"/>
              <a:gd name="connsiteY7" fmla="*/ 2234799 h 2241120"/>
              <a:gd name="connsiteX8" fmla="*/ 1207605 w 3040473"/>
              <a:gd name="connsiteY8" fmla="*/ 2189690 h 2241120"/>
              <a:gd name="connsiteX9" fmla="*/ 1079897 w 3040473"/>
              <a:gd name="connsiteY9" fmla="*/ 2170945 h 2241120"/>
              <a:gd name="connsiteX10" fmla="*/ 242172 w 3040473"/>
              <a:gd name="connsiteY10" fmla="*/ 1828946 h 2241120"/>
              <a:gd name="connsiteX11" fmla="*/ 124682 w 3040473"/>
              <a:gd name="connsiteY11" fmla="*/ 502715 h 2241120"/>
              <a:gd name="connsiteX12" fmla="*/ 193455 w 3040473"/>
              <a:gd name="connsiteY12" fmla="*/ 289178 h 2241120"/>
              <a:gd name="connsiteX13" fmla="*/ 283745 w 3040473"/>
              <a:gd name="connsiteY13" fmla="*/ 23445 h 2241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0473" h="2241120">
                <a:moveTo>
                  <a:pt x="294180" y="0"/>
                </a:moveTo>
                <a:lnTo>
                  <a:pt x="2849300" y="0"/>
                </a:lnTo>
                <a:lnTo>
                  <a:pt x="2872181" y="32760"/>
                </a:lnTo>
                <a:cubicBezTo>
                  <a:pt x="2945695" y="152206"/>
                  <a:pt x="2995546" y="280250"/>
                  <a:pt x="3020886" y="414920"/>
                </a:cubicBezTo>
                <a:cubicBezTo>
                  <a:pt x="3052503" y="583244"/>
                  <a:pt x="3045812" y="761687"/>
                  <a:pt x="3001050" y="945260"/>
                </a:cubicBezTo>
                <a:cubicBezTo>
                  <a:pt x="2932375" y="1226701"/>
                  <a:pt x="2775394" y="1512271"/>
                  <a:pt x="2549423" y="1772259"/>
                </a:cubicBezTo>
                <a:cubicBezTo>
                  <a:pt x="2474098" y="1858921"/>
                  <a:pt x="2391109" y="1942740"/>
                  <a:pt x="2301170" y="2022617"/>
                </a:cubicBezTo>
                <a:cubicBezTo>
                  <a:pt x="2157636" y="2150092"/>
                  <a:pt x="2013445" y="2215506"/>
                  <a:pt x="1833654" y="2234799"/>
                </a:cubicBezTo>
                <a:cubicBezTo>
                  <a:pt x="1645588" y="2254983"/>
                  <a:pt x="1432846" y="2223285"/>
                  <a:pt x="1207605" y="2189690"/>
                </a:cubicBezTo>
                <a:cubicBezTo>
                  <a:pt x="1166075" y="2183470"/>
                  <a:pt x="1123122" y="2177087"/>
                  <a:pt x="1079897" y="2170945"/>
                </a:cubicBezTo>
                <a:cubicBezTo>
                  <a:pt x="693025" y="2115942"/>
                  <a:pt x="425689" y="2062455"/>
                  <a:pt x="242172" y="1828946"/>
                </a:cubicBezTo>
                <a:cubicBezTo>
                  <a:pt x="-37449" y="1473151"/>
                  <a:pt x="-72603" y="1076517"/>
                  <a:pt x="124682" y="502715"/>
                </a:cubicBezTo>
                <a:cubicBezTo>
                  <a:pt x="150509" y="427616"/>
                  <a:pt x="172357" y="357226"/>
                  <a:pt x="193455" y="289178"/>
                </a:cubicBezTo>
                <a:cubicBezTo>
                  <a:pt x="226275" y="183392"/>
                  <a:pt x="253715" y="97314"/>
                  <a:pt x="283745" y="2344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817F3C-7A01-E551-7970-8E0764D01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90269" y="0"/>
            <a:ext cx="2233692" cy="1738835"/>
          </a:xfrm>
          <a:custGeom>
            <a:avLst/>
            <a:gdLst>
              <a:gd name="connsiteX0" fmla="*/ 265392 w 2233692"/>
              <a:gd name="connsiteY0" fmla="*/ 0 h 1738835"/>
              <a:gd name="connsiteX1" fmla="*/ 2058083 w 2233692"/>
              <a:gd name="connsiteY1" fmla="*/ 0 h 1738835"/>
              <a:gd name="connsiteX2" fmla="*/ 2114073 w 2233692"/>
              <a:gd name="connsiteY2" fmla="*/ 81911 h 1738835"/>
              <a:gd name="connsiteX3" fmla="*/ 2220675 w 2233692"/>
              <a:gd name="connsiteY3" fmla="*/ 365706 h 1738835"/>
              <a:gd name="connsiteX4" fmla="*/ 2202684 w 2233692"/>
              <a:gd name="connsiteY4" fmla="*/ 761429 h 1738835"/>
              <a:gd name="connsiteX5" fmla="*/ 1866035 w 2233692"/>
              <a:gd name="connsiteY5" fmla="*/ 1382028 h 1738835"/>
              <a:gd name="connsiteX6" fmla="*/ 1682309 w 2233692"/>
              <a:gd name="connsiteY6" fmla="*/ 1570835 h 1738835"/>
              <a:gd name="connsiteX7" fmla="*/ 1337994 w 2233692"/>
              <a:gd name="connsiteY7" fmla="*/ 1733000 h 1738835"/>
              <a:gd name="connsiteX8" fmla="*/ 879058 w 2233692"/>
              <a:gd name="connsiteY8" fmla="*/ 1704588 h 1738835"/>
              <a:gd name="connsiteX9" fmla="*/ 785502 w 2233692"/>
              <a:gd name="connsiteY9" fmla="*/ 1691674 h 1738835"/>
              <a:gd name="connsiteX10" fmla="*/ 173222 w 2233692"/>
              <a:gd name="connsiteY10" fmla="*/ 1443591 h 1738835"/>
              <a:gd name="connsiteX11" fmla="*/ 95641 w 2233692"/>
              <a:gd name="connsiteY11" fmla="*/ 455391 h 1738835"/>
              <a:gd name="connsiteX12" fmla="*/ 147474 w 2233692"/>
              <a:gd name="connsiteY12" fmla="*/ 295550 h 1738835"/>
              <a:gd name="connsiteX13" fmla="*/ 238761 w 2233692"/>
              <a:gd name="connsiteY13" fmla="*/ 44066 h 1738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33692" h="1738835">
                <a:moveTo>
                  <a:pt x="265392" y="0"/>
                </a:moveTo>
                <a:lnTo>
                  <a:pt x="2058083" y="0"/>
                </a:lnTo>
                <a:lnTo>
                  <a:pt x="2114073" y="81911"/>
                </a:lnTo>
                <a:cubicBezTo>
                  <a:pt x="2167224" y="170386"/>
                  <a:pt x="2202960" y="265472"/>
                  <a:pt x="2220675" y="365706"/>
                </a:cubicBezTo>
                <a:cubicBezTo>
                  <a:pt x="2242774" y="490987"/>
                  <a:pt x="2236710" y="624135"/>
                  <a:pt x="2202684" y="761429"/>
                </a:cubicBezTo>
                <a:cubicBezTo>
                  <a:pt x="2150482" y="971920"/>
                  <a:pt x="2033479" y="1186226"/>
                  <a:pt x="1866035" y="1382028"/>
                </a:cubicBezTo>
                <a:cubicBezTo>
                  <a:pt x="1810219" y="1447296"/>
                  <a:pt x="1748801" y="1510507"/>
                  <a:pt x="1682309" y="1570835"/>
                </a:cubicBezTo>
                <a:cubicBezTo>
                  <a:pt x="1576194" y="1667113"/>
                  <a:pt x="1470001" y="1717107"/>
                  <a:pt x="1337994" y="1733000"/>
                </a:cubicBezTo>
                <a:cubicBezTo>
                  <a:pt x="1199910" y="1749626"/>
                  <a:pt x="1044062" y="1727762"/>
                  <a:pt x="879058" y="1704588"/>
                </a:cubicBezTo>
                <a:cubicBezTo>
                  <a:pt x="848634" y="1700293"/>
                  <a:pt x="817168" y="1695892"/>
                  <a:pt x="785502" y="1691674"/>
                </a:cubicBezTo>
                <a:cubicBezTo>
                  <a:pt x="502076" y="1653883"/>
                  <a:pt x="306322" y="1616222"/>
                  <a:pt x="173222" y="1443591"/>
                </a:cubicBezTo>
                <a:cubicBezTo>
                  <a:pt x="-29583" y="1180556"/>
                  <a:pt x="-52797" y="885016"/>
                  <a:pt x="95641" y="455391"/>
                </a:cubicBezTo>
                <a:cubicBezTo>
                  <a:pt x="115073" y="399164"/>
                  <a:pt x="131555" y="346480"/>
                  <a:pt x="147474" y="295550"/>
                </a:cubicBezTo>
                <a:cubicBezTo>
                  <a:pt x="180489" y="189982"/>
                  <a:pt x="206259" y="110627"/>
                  <a:pt x="238761" y="44066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2E168A8-B8D1-E9B2-00BA-6BDE015AF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36094" y="874310"/>
            <a:ext cx="1323335" cy="1258997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2AD14604-7155-33F1-8769-9D16006A0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5755" y="823866"/>
            <a:ext cx="1424013" cy="1359885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4E605F2-BDF1-3ADA-342B-7FA453741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93916" y="941398"/>
            <a:ext cx="1207691" cy="1124820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044EBD1-C32A-97AF-9AF3-D320537CC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74684" y="996982"/>
            <a:ext cx="1046155" cy="1013653"/>
          </a:xfrm>
          <a:custGeom>
            <a:avLst/>
            <a:gdLst>
              <a:gd name="connsiteX0" fmla="*/ 529533 w 1046155"/>
              <a:gd name="connsiteY0" fmla="*/ 55 h 1013653"/>
              <a:gd name="connsiteX1" fmla="*/ 585870 w 1046155"/>
              <a:gd name="connsiteY1" fmla="*/ 2019 h 1013653"/>
              <a:gd name="connsiteX2" fmla="*/ 798020 w 1046155"/>
              <a:gd name="connsiteY2" fmla="*/ 62153 h 1013653"/>
              <a:gd name="connsiteX3" fmla="*/ 889077 w 1046155"/>
              <a:gd name="connsiteY3" fmla="*/ 121638 h 1013653"/>
              <a:gd name="connsiteX4" fmla="*/ 962529 w 1046155"/>
              <a:gd name="connsiteY4" fmla="*/ 197248 h 1013653"/>
              <a:gd name="connsiteX5" fmla="*/ 1040059 w 1046155"/>
              <a:gd name="connsiteY5" fmla="*/ 370545 h 1013653"/>
              <a:gd name="connsiteX6" fmla="*/ 1031633 w 1046155"/>
              <a:gd name="connsiteY6" fmla="*/ 555883 h 1013653"/>
              <a:gd name="connsiteX7" fmla="*/ 873962 w 1046155"/>
              <a:gd name="connsiteY7" fmla="*/ 846542 h 1013653"/>
              <a:gd name="connsiteX8" fmla="*/ 787914 w 1046155"/>
              <a:gd name="connsiteY8" fmla="*/ 934970 h 1013653"/>
              <a:gd name="connsiteX9" fmla="*/ 626653 w 1046155"/>
              <a:gd name="connsiteY9" fmla="*/ 1010920 h 1013653"/>
              <a:gd name="connsiteX10" fmla="*/ 411709 w 1046155"/>
              <a:gd name="connsiteY10" fmla="*/ 997613 h 1013653"/>
              <a:gd name="connsiteX11" fmla="*/ 367892 w 1046155"/>
              <a:gd name="connsiteY11" fmla="*/ 991565 h 1013653"/>
              <a:gd name="connsiteX12" fmla="*/ 81129 w 1046155"/>
              <a:gd name="connsiteY12" fmla="*/ 875375 h 1013653"/>
              <a:gd name="connsiteX13" fmla="*/ 44794 w 1046155"/>
              <a:gd name="connsiteY13" fmla="*/ 412549 h 1013653"/>
              <a:gd name="connsiteX14" fmla="*/ 69070 w 1046155"/>
              <a:gd name="connsiteY14" fmla="*/ 337687 h 1013653"/>
              <a:gd name="connsiteX15" fmla="*/ 173500 w 1046155"/>
              <a:gd name="connsiteY15" fmla="*/ 138076 h 1013653"/>
              <a:gd name="connsiteX16" fmla="*/ 365941 w 1046155"/>
              <a:gd name="connsiteY16" fmla="*/ 26832 h 1013653"/>
              <a:gd name="connsiteX17" fmla="*/ 529533 w 1046155"/>
              <a:gd name="connsiteY17" fmla="*/ 55 h 101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6155" h="1013653">
                <a:moveTo>
                  <a:pt x="529533" y="55"/>
                </a:moveTo>
                <a:cubicBezTo>
                  <a:pt x="548195" y="-202"/>
                  <a:pt x="566984" y="451"/>
                  <a:pt x="585870" y="2019"/>
                </a:cubicBezTo>
                <a:cubicBezTo>
                  <a:pt x="660133" y="8170"/>
                  <a:pt x="733490" y="28948"/>
                  <a:pt x="798020" y="62153"/>
                </a:cubicBezTo>
                <a:cubicBezTo>
                  <a:pt x="831175" y="79182"/>
                  <a:pt x="861594" y="99066"/>
                  <a:pt x="889077" y="121638"/>
                </a:cubicBezTo>
                <a:cubicBezTo>
                  <a:pt x="916562" y="144209"/>
                  <a:pt x="941112" y="169469"/>
                  <a:pt x="962529" y="197248"/>
                </a:cubicBezTo>
                <a:cubicBezTo>
                  <a:pt x="1002929" y="249645"/>
                  <a:pt x="1028996" y="307952"/>
                  <a:pt x="1040059" y="370545"/>
                </a:cubicBezTo>
                <a:cubicBezTo>
                  <a:pt x="1050409" y="429221"/>
                  <a:pt x="1047569" y="491581"/>
                  <a:pt x="1031633" y="555883"/>
                </a:cubicBezTo>
                <a:cubicBezTo>
                  <a:pt x="1007184" y="654467"/>
                  <a:pt x="952385" y="754837"/>
                  <a:pt x="873962" y="846542"/>
                </a:cubicBezTo>
                <a:cubicBezTo>
                  <a:pt x="847821" y="877110"/>
                  <a:pt x="819055" y="906715"/>
                  <a:pt x="787914" y="934970"/>
                </a:cubicBezTo>
                <a:cubicBezTo>
                  <a:pt x="738214" y="980062"/>
                  <a:pt x="688479" y="1003477"/>
                  <a:pt x="626653" y="1010920"/>
                </a:cubicBezTo>
                <a:cubicBezTo>
                  <a:pt x="561981" y="1018707"/>
                  <a:pt x="488989" y="1008467"/>
                  <a:pt x="411709" y="997613"/>
                </a:cubicBezTo>
                <a:cubicBezTo>
                  <a:pt x="397460" y="995602"/>
                  <a:pt x="382723" y="993541"/>
                  <a:pt x="367892" y="991565"/>
                </a:cubicBezTo>
                <a:cubicBezTo>
                  <a:pt x="235149" y="973866"/>
                  <a:pt x="143467" y="956227"/>
                  <a:pt x="81129" y="875375"/>
                </a:cubicBezTo>
                <a:cubicBezTo>
                  <a:pt x="-13855" y="752182"/>
                  <a:pt x="-24727" y="613765"/>
                  <a:pt x="44794" y="412549"/>
                </a:cubicBezTo>
                <a:cubicBezTo>
                  <a:pt x="53895" y="386215"/>
                  <a:pt x="61614" y="361540"/>
                  <a:pt x="69070" y="337687"/>
                </a:cubicBezTo>
                <a:cubicBezTo>
                  <a:pt x="99995" y="238801"/>
                  <a:pt x="117348" y="189023"/>
                  <a:pt x="173500" y="138076"/>
                </a:cubicBezTo>
                <a:cubicBezTo>
                  <a:pt x="229254" y="87490"/>
                  <a:pt x="294008" y="50071"/>
                  <a:pt x="365941" y="26832"/>
                </a:cubicBezTo>
                <a:cubicBezTo>
                  <a:pt x="418722" y="9787"/>
                  <a:pt x="473549" y="825"/>
                  <a:pt x="529533" y="55"/>
                </a:cubicBezTo>
                <a:close/>
              </a:path>
            </a:pathLst>
          </a:custGeom>
          <a:blipFill dpi="0" rotWithShape="1">
            <a:blip r:embed="rId3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Date Placeholder 3">
            <a:extLst>
              <a:ext uri="{FF2B5EF4-FFF2-40B4-BE49-F238E27FC236}">
                <a16:creationId xmlns:a16="http://schemas.microsoft.com/office/drawing/2014/main" id="{74694E80-5B95-215C-4CA1-E509E9C84F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54" name="Footer Placeholder 4">
            <a:extLst>
              <a:ext uri="{FF2B5EF4-FFF2-40B4-BE49-F238E27FC236}">
                <a16:creationId xmlns:a16="http://schemas.microsoft.com/office/drawing/2014/main" id="{68C5CB4D-310E-C226-BEED-15BC3F044A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55" name="Slide Number Placeholder 5">
            <a:extLst>
              <a:ext uri="{FF2B5EF4-FFF2-40B4-BE49-F238E27FC236}">
                <a16:creationId xmlns:a16="http://schemas.microsoft.com/office/drawing/2014/main" id="{44BAF0CA-BC3C-AD99-5851-4C29606C5F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1883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2">
            <a:extLst>
              <a:ext uri="{FF2B5EF4-FFF2-40B4-BE49-F238E27FC236}">
                <a16:creationId xmlns:a16="http://schemas.microsoft.com/office/drawing/2014/main" id="{13E521F8-83B3-D46A-1B27-32CCFD64F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1014288"/>
            <a:ext cx="4980672" cy="2267614"/>
          </a:xfrm>
        </p:spPr>
        <p:txBody>
          <a:bodyPr anchor="t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17A1D8F1-CFCC-49C3-4874-06E9B176FF3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81038" y="3499346"/>
            <a:ext cx="4980672" cy="2453700"/>
          </a:xfrm>
        </p:spPr>
        <p:txBody>
          <a:bodyPr>
            <a:no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342900" indent="-342900">
              <a:buFont typeface="+mj-lt"/>
              <a:buAutoNum type="alphaLcPeriod"/>
              <a:defRPr sz="1800"/>
            </a:lvl2pPr>
            <a:lvl3pPr marL="914400" indent="-342900">
              <a:buFont typeface="+mj-lt"/>
              <a:buAutoNum type="arabicParenR"/>
              <a:defRPr sz="1800"/>
            </a:lvl3pPr>
            <a:lvl4pPr marL="1371600" indent="-342900">
              <a:buFont typeface="+mj-lt"/>
              <a:buAutoNum type="alphaLcParenR"/>
              <a:defRPr sz="1800"/>
            </a:lvl4pPr>
            <a:lvl5pPr marL="182880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E31E947A-6261-6154-651C-64D04F44207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59780" y="1014288"/>
            <a:ext cx="5651181" cy="4938758"/>
          </a:xfrm>
        </p:spPr>
        <p:txBody>
          <a:bodyPr anchor="b"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85750" indent="-285750">
              <a:buFont typeface="Arial" panose="020B0604020202020204" pitchFamily="34" charset="0"/>
              <a:buChar char="•"/>
              <a:defRPr sz="1800"/>
            </a:lvl2pPr>
            <a:lvl3pPr marL="914400" indent="-285750">
              <a:buFont typeface="Meiryo" panose="020B0604030504040204" pitchFamily="34" charset="-128"/>
              <a:buChar char="–"/>
              <a:defRPr sz="1800"/>
            </a:lvl3pPr>
            <a:lvl4pPr marL="1371600" indent="-285750">
              <a:buFont typeface="Meiryo" panose="020B0604030504040204" pitchFamily="34" charset="-128"/>
              <a:buChar char="–"/>
              <a:defRPr sz="1800"/>
            </a:lvl4pPr>
            <a:lvl5pPr marL="1828800" indent="-285750">
              <a:buFont typeface="Meiryo" panose="020B0604030504040204" pitchFamily="34" charset="-128"/>
              <a:buChar char="–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F8EE83F-071C-ABC6-0507-321397495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10477325" y="-112329"/>
            <a:ext cx="888696" cy="845489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C945BD7-A7FF-B8CB-BEE0-6B700765E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10443520" y="-146205"/>
            <a:ext cx="956307" cy="913241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618DFAC-77B9-BC08-65E0-69740384C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10516156" y="-67275"/>
            <a:ext cx="811034" cy="755381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296844-8339-EDA7-19BF-2C357711C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10570396" y="-29948"/>
            <a:ext cx="702554" cy="680727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2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AB07B07-F645-F92C-3826-8B5C34AB4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11354252" y="431135"/>
            <a:ext cx="1212988" cy="1154015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0D9CF31-0B63-851F-5AE7-DA8F6775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11308110" y="384897"/>
            <a:ext cx="1305272" cy="1246491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3FD6EFE-9F27-4298-EE90-5C5E6E955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11407252" y="492629"/>
            <a:ext cx="1106988" cy="1031027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3965657-4507-63A6-DADF-85647E69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11481286" y="543577"/>
            <a:ext cx="958921" cy="929130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3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CC376E7-CED4-8E4E-6D65-A5F9C033E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-437675" y="653223"/>
            <a:ext cx="888696" cy="845489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D5B913C-C9F4-F4FA-638D-CDA51FF3F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-471480" y="619347"/>
            <a:ext cx="956307" cy="913241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4C67F56-A32D-3E7A-E0B7-6A4B01FD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-398844" y="698277"/>
            <a:ext cx="811034" cy="755381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42B9A980-0889-05D0-3467-4F6C9F691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-344604" y="735604"/>
            <a:ext cx="702554" cy="680727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2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ACBE71E2-3146-CE7B-E143-C9A55ABDF2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87E67E76-FFB5-50C5-FF6A-E58B5C5E9C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98410436-9061-8BE1-1DB8-6FB3579570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35E0A7A-102F-55C8-7283-8F09BF36C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3504643" y="-541126"/>
            <a:ext cx="1212988" cy="1154015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C4B8D0F3-E033-9691-B7E1-8D5D45A71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3458501" y="-587364"/>
            <a:ext cx="1305272" cy="1246491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62131FA-FC90-4A47-187E-64BCE4438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3557643" y="-479632"/>
            <a:ext cx="1106988" cy="1031027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3416236-7985-B152-0924-0AC79CD10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3631677" y="-428684"/>
            <a:ext cx="958921" cy="929130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0483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>
            <a:extLst>
              <a:ext uri="{FF2B5EF4-FFF2-40B4-BE49-F238E27FC236}">
                <a16:creationId xmlns:a16="http://schemas.microsoft.com/office/drawing/2014/main" id="{C3501222-3F13-4879-ABD3-E175AC9CE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2099" y="1085366"/>
            <a:ext cx="4855375" cy="2809766"/>
          </a:xfrm>
        </p:spPr>
        <p:txBody>
          <a:bodyPr anchor="b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D130A797-4ADE-4B76-A524-71E3EFEF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9616" y="3699058"/>
            <a:ext cx="3957664" cy="3172277"/>
          </a:xfrm>
          <a:custGeom>
            <a:avLst/>
            <a:gdLst>
              <a:gd name="connsiteX0" fmla="*/ 2048049 w 3957664"/>
              <a:gd name="connsiteY0" fmla="*/ 0 h 3189422"/>
              <a:gd name="connsiteX1" fmla="*/ 3496843 w 3957664"/>
              <a:gd name="connsiteY1" fmla="*/ 893975 h 3189422"/>
              <a:gd name="connsiteX2" fmla="*/ 3651243 w 3957664"/>
              <a:gd name="connsiteY2" fmla="*/ 1122679 h 3189422"/>
              <a:gd name="connsiteX3" fmla="*/ 3957664 w 3957664"/>
              <a:gd name="connsiteY3" fmla="*/ 1843225 h 3189422"/>
              <a:gd name="connsiteX4" fmla="*/ 3772520 w 3957664"/>
              <a:gd name="connsiteY4" fmla="*/ 2619224 h 3189422"/>
              <a:gd name="connsiteX5" fmla="*/ 3417035 w 3957664"/>
              <a:gd name="connsiteY5" fmla="*/ 3133103 h 3189422"/>
              <a:gd name="connsiteX6" fmla="*/ 3359909 w 3957664"/>
              <a:gd name="connsiteY6" fmla="*/ 3189422 h 3189422"/>
              <a:gd name="connsiteX7" fmla="*/ 355401 w 3957664"/>
              <a:gd name="connsiteY7" fmla="*/ 3189422 h 3189422"/>
              <a:gd name="connsiteX8" fmla="*/ 263882 w 3957664"/>
              <a:gd name="connsiteY8" fmla="*/ 3030079 h 3189422"/>
              <a:gd name="connsiteX9" fmla="*/ 0 w 3957664"/>
              <a:gd name="connsiteY9" fmla="*/ 1843225 h 3189422"/>
              <a:gd name="connsiteX10" fmla="*/ 205612 w 3957664"/>
              <a:gd name="connsiteY10" fmla="*/ 1230099 h 3189422"/>
              <a:gd name="connsiteX11" fmla="*/ 814378 w 3957664"/>
              <a:gd name="connsiteY11" fmla="*/ 659189 h 3189422"/>
              <a:gd name="connsiteX12" fmla="*/ 948225 w 3957664"/>
              <a:gd name="connsiteY12" fmla="*/ 549980 h 3189422"/>
              <a:gd name="connsiteX13" fmla="*/ 2048049 w 3957664"/>
              <a:gd name="connsiteY13" fmla="*/ 0 h 3189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57664" h="3189422">
                <a:moveTo>
                  <a:pt x="2048049" y="0"/>
                </a:moveTo>
                <a:cubicBezTo>
                  <a:pt x="2659874" y="0"/>
                  <a:pt x="3093177" y="267343"/>
                  <a:pt x="3496843" y="893975"/>
                </a:cubicBezTo>
                <a:cubicBezTo>
                  <a:pt x="3549668" y="975994"/>
                  <a:pt x="3601305" y="1050587"/>
                  <a:pt x="3651243" y="1122679"/>
                </a:cubicBezTo>
                <a:cubicBezTo>
                  <a:pt x="3858213" y="1421594"/>
                  <a:pt x="3957664" y="1577044"/>
                  <a:pt x="3957664" y="1843225"/>
                </a:cubicBezTo>
                <a:cubicBezTo>
                  <a:pt x="3957664" y="2107525"/>
                  <a:pt x="3895327" y="2368608"/>
                  <a:pt x="3772520" y="2619224"/>
                </a:cubicBezTo>
                <a:cubicBezTo>
                  <a:pt x="3682390" y="2803096"/>
                  <a:pt x="3563214" y="2975293"/>
                  <a:pt x="3417035" y="3133103"/>
                </a:cubicBezTo>
                <a:lnTo>
                  <a:pt x="3359909" y="3189422"/>
                </a:lnTo>
                <a:lnTo>
                  <a:pt x="355401" y="3189422"/>
                </a:lnTo>
                <a:lnTo>
                  <a:pt x="263882" y="3030079"/>
                </a:lnTo>
                <a:cubicBezTo>
                  <a:pt x="92200" y="2695464"/>
                  <a:pt x="0" y="2286098"/>
                  <a:pt x="0" y="1843225"/>
                </a:cubicBezTo>
                <a:cubicBezTo>
                  <a:pt x="0" y="1607633"/>
                  <a:pt x="63442" y="1418552"/>
                  <a:pt x="205612" y="1230099"/>
                </a:cubicBezTo>
                <a:cubicBezTo>
                  <a:pt x="354321" y="1032967"/>
                  <a:pt x="577768" y="851400"/>
                  <a:pt x="814378" y="659189"/>
                </a:cubicBezTo>
                <a:cubicBezTo>
                  <a:pt x="858032" y="623770"/>
                  <a:pt x="903129" y="587098"/>
                  <a:pt x="948225" y="549980"/>
                </a:cubicBezTo>
                <a:cubicBezTo>
                  <a:pt x="1351891" y="217791"/>
                  <a:pt x="1646508" y="0"/>
                  <a:pt x="2048049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F62D565-3FCF-4F30-BF43-A5BA7175D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996705" cy="3945518"/>
          </a:xfrm>
          <a:custGeom>
            <a:avLst/>
            <a:gdLst>
              <a:gd name="connsiteX0" fmla="*/ 0 w 2943938"/>
              <a:gd name="connsiteY0" fmla="*/ 0 h 3856970"/>
              <a:gd name="connsiteX1" fmla="*/ 2330196 w 2943938"/>
              <a:gd name="connsiteY1" fmla="*/ 0 h 3856970"/>
              <a:gd name="connsiteX2" fmla="*/ 2432846 w 2943938"/>
              <a:gd name="connsiteY2" fmla="*/ 201819 h 3856970"/>
              <a:gd name="connsiteX3" fmla="*/ 2529757 w 2943938"/>
              <a:gd name="connsiteY3" fmla="*/ 393271 h 3856970"/>
              <a:gd name="connsiteX4" fmla="*/ 2920427 w 2943938"/>
              <a:gd name="connsiteY4" fmla="*/ 1886722 h 3856970"/>
              <a:gd name="connsiteX5" fmla="*/ 1545251 w 2943938"/>
              <a:gd name="connsiteY5" fmla="*/ 3482689 h 3856970"/>
              <a:gd name="connsiteX6" fmla="*/ 1242892 w 2943938"/>
              <a:gd name="connsiteY6" fmla="*/ 3622158 h 3856970"/>
              <a:gd name="connsiteX7" fmla="*/ 331469 w 2943938"/>
              <a:gd name="connsiteY7" fmla="*/ 3837762 h 3856970"/>
              <a:gd name="connsiteX8" fmla="*/ 103513 w 2943938"/>
              <a:gd name="connsiteY8" fmla="*/ 3777951 h 3856970"/>
              <a:gd name="connsiteX9" fmla="*/ 0 w 2943938"/>
              <a:gd name="connsiteY9" fmla="*/ 3736526 h 385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3938" h="3856970">
                <a:moveTo>
                  <a:pt x="0" y="0"/>
                </a:moveTo>
                <a:lnTo>
                  <a:pt x="2330196" y="0"/>
                </a:lnTo>
                <a:lnTo>
                  <a:pt x="2432846" y="201819"/>
                </a:lnTo>
                <a:cubicBezTo>
                  <a:pt x="2464222" y="264214"/>
                  <a:pt x="2496729" y="328691"/>
                  <a:pt x="2529757" y="393271"/>
                </a:cubicBezTo>
                <a:cubicBezTo>
                  <a:pt x="2825326" y="971312"/>
                  <a:pt x="3012255" y="1387540"/>
                  <a:pt x="2920427" y="1886722"/>
                </a:cubicBezTo>
                <a:cubicBezTo>
                  <a:pt x="2780510" y="2647319"/>
                  <a:pt x="2369254" y="3124645"/>
                  <a:pt x="1545251" y="3482689"/>
                </a:cubicBezTo>
                <a:cubicBezTo>
                  <a:pt x="1437401" y="3529541"/>
                  <a:pt x="1338491" y="3576618"/>
                  <a:pt x="1242892" y="3622158"/>
                </a:cubicBezTo>
                <a:cubicBezTo>
                  <a:pt x="846531" y="3810872"/>
                  <a:pt x="642275" y="3898836"/>
                  <a:pt x="331469" y="3837762"/>
                </a:cubicBezTo>
                <a:cubicBezTo>
                  <a:pt x="254316" y="3822602"/>
                  <a:pt x="178289" y="3802644"/>
                  <a:pt x="103513" y="3777951"/>
                </a:cubicBezTo>
                <a:lnTo>
                  <a:pt x="0" y="3736526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4AA5E076-2B14-4FF7-A39D-A33BA6175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658910" cy="3413870"/>
          </a:xfrm>
          <a:custGeom>
            <a:avLst/>
            <a:gdLst>
              <a:gd name="connsiteX0" fmla="*/ 0 w 2623694"/>
              <a:gd name="connsiteY0" fmla="*/ 0 h 3356093"/>
              <a:gd name="connsiteX1" fmla="*/ 1963100 w 2623694"/>
              <a:gd name="connsiteY1" fmla="*/ 0 h 3356093"/>
              <a:gd name="connsiteX2" fmla="*/ 1971450 w 2623694"/>
              <a:gd name="connsiteY2" fmla="*/ 12938 h 3356093"/>
              <a:gd name="connsiteX3" fmla="*/ 2187660 w 2623694"/>
              <a:gd name="connsiteY3" fmla="*/ 405191 h 3356093"/>
              <a:gd name="connsiteX4" fmla="*/ 2270165 w 2623694"/>
              <a:gd name="connsiteY4" fmla="*/ 560198 h 3356093"/>
              <a:gd name="connsiteX5" fmla="*/ 2604330 w 2623694"/>
              <a:gd name="connsiteY5" fmla="*/ 1768541 h 3356093"/>
              <a:gd name="connsiteX6" fmla="*/ 1442984 w 2623694"/>
              <a:gd name="connsiteY6" fmla="*/ 3055795 h 3356093"/>
              <a:gd name="connsiteX7" fmla="*/ 1187181 w 2623694"/>
              <a:gd name="connsiteY7" fmla="*/ 3167876 h 3356093"/>
              <a:gd name="connsiteX8" fmla="*/ 415643 w 2623694"/>
              <a:gd name="connsiteY8" fmla="*/ 3340141 h 3356093"/>
              <a:gd name="connsiteX9" fmla="*/ 35506 w 2623694"/>
              <a:gd name="connsiteY9" fmla="*/ 3219446 h 3356093"/>
              <a:gd name="connsiteX10" fmla="*/ 0 w 2623694"/>
              <a:gd name="connsiteY10" fmla="*/ 3200809 h 3356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23694" h="3356093">
                <a:moveTo>
                  <a:pt x="0" y="0"/>
                </a:moveTo>
                <a:lnTo>
                  <a:pt x="1963100" y="0"/>
                </a:lnTo>
                <a:lnTo>
                  <a:pt x="1971450" y="12938"/>
                </a:lnTo>
                <a:cubicBezTo>
                  <a:pt x="2044657" y="135139"/>
                  <a:pt x="2115157" y="268262"/>
                  <a:pt x="2187660" y="405191"/>
                </a:cubicBezTo>
                <a:cubicBezTo>
                  <a:pt x="2214373" y="455709"/>
                  <a:pt x="2242048" y="507912"/>
                  <a:pt x="2270165" y="560198"/>
                </a:cubicBezTo>
                <a:cubicBezTo>
                  <a:pt x="2521781" y="1028213"/>
                  <a:pt x="2681023" y="1365157"/>
                  <a:pt x="2604330" y="1768541"/>
                </a:cubicBezTo>
                <a:cubicBezTo>
                  <a:pt x="2487472" y="2383175"/>
                  <a:pt x="2140165" y="2768170"/>
                  <a:pt x="1442984" y="3055795"/>
                </a:cubicBezTo>
                <a:cubicBezTo>
                  <a:pt x="1351733" y="3093432"/>
                  <a:pt x="1268057" y="3131272"/>
                  <a:pt x="1187181" y="3167876"/>
                </a:cubicBezTo>
                <a:cubicBezTo>
                  <a:pt x="851859" y="3319560"/>
                  <a:pt x="679039" y="3390221"/>
                  <a:pt x="415643" y="3340141"/>
                </a:cubicBezTo>
                <a:cubicBezTo>
                  <a:pt x="284874" y="3315279"/>
                  <a:pt x="157878" y="3274912"/>
                  <a:pt x="35506" y="3219446"/>
                </a:cubicBezTo>
                <a:lnTo>
                  <a:pt x="0" y="3200809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6123B1F1-2AA9-45A3-A764-6FFA3D5A1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851586" cy="3651532"/>
          </a:xfrm>
          <a:custGeom>
            <a:avLst/>
            <a:gdLst>
              <a:gd name="connsiteX0" fmla="*/ 0 w 2803183"/>
              <a:gd name="connsiteY0" fmla="*/ 0 h 3571826"/>
              <a:gd name="connsiteX1" fmla="*/ 2204260 w 2803183"/>
              <a:gd name="connsiteY1" fmla="*/ 0 h 3571826"/>
              <a:gd name="connsiteX2" fmla="*/ 2219596 w 2803183"/>
              <a:gd name="connsiteY2" fmla="*/ 27890 h 3571826"/>
              <a:gd name="connsiteX3" fmla="*/ 2335863 w 2803183"/>
              <a:gd name="connsiteY3" fmla="*/ 252934 h 3571826"/>
              <a:gd name="connsiteX4" fmla="*/ 2424807 w 2803183"/>
              <a:gd name="connsiteY4" fmla="*/ 425928 h 3571826"/>
              <a:gd name="connsiteX5" fmla="*/ 2780331 w 2803183"/>
              <a:gd name="connsiteY5" fmla="*/ 1776962 h 3571826"/>
              <a:gd name="connsiteX6" fmla="*/ 1500120 w 2803183"/>
              <a:gd name="connsiteY6" fmla="*/ 3228411 h 3571826"/>
              <a:gd name="connsiteX7" fmla="*/ 1219529 w 2803183"/>
              <a:gd name="connsiteY7" fmla="*/ 3356030 h 3571826"/>
              <a:gd name="connsiteX8" fmla="*/ 374577 w 2803183"/>
              <a:gd name="connsiteY8" fmla="*/ 3555218 h 3571826"/>
              <a:gd name="connsiteX9" fmla="*/ 163724 w 2803183"/>
              <a:gd name="connsiteY9" fmla="*/ 3502019 h 3571826"/>
              <a:gd name="connsiteX10" fmla="*/ 0 w 2803183"/>
              <a:gd name="connsiteY10" fmla="*/ 3438577 h 3571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3183" h="3571826">
                <a:moveTo>
                  <a:pt x="0" y="0"/>
                </a:moveTo>
                <a:lnTo>
                  <a:pt x="2204260" y="0"/>
                </a:lnTo>
                <a:lnTo>
                  <a:pt x="2219596" y="27890"/>
                </a:lnTo>
                <a:cubicBezTo>
                  <a:pt x="2258246" y="101175"/>
                  <a:pt x="2296785" y="176523"/>
                  <a:pt x="2335863" y="252934"/>
                </a:cubicBezTo>
                <a:cubicBezTo>
                  <a:pt x="2364658" y="309314"/>
                  <a:pt x="2394491" y="367575"/>
                  <a:pt x="2424807" y="425928"/>
                </a:cubicBezTo>
                <a:cubicBezTo>
                  <a:pt x="2696101" y="948228"/>
                  <a:pt x="2867464" y="1324430"/>
                  <a:pt x="2780331" y="1776962"/>
                </a:cubicBezTo>
                <a:cubicBezTo>
                  <a:pt x="2647567" y="2466479"/>
                  <a:pt x="2264711" y="2900581"/>
                  <a:pt x="1500120" y="3228411"/>
                </a:cubicBezTo>
                <a:cubicBezTo>
                  <a:pt x="1400046" y="3271308"/>
                  <a:pt x="1308251" y="3314372"/>
                  <a:pt x="1219529" y="3356030"/>
                </a:cubicBezTo>
                <a:cubicBezTo>
                  <a:pt x="851676" y="3528655"/>
                  <a:pt x="662152" y="3609205"/>
                  <a:pt x="374577" y="3555218"/>
                </a:cubicBezTo>
                <a:cubicBezTo>
                  <a:pt x="303192" y="3541816"/>
                  <a:pt x="232869" y="3524065"/>
                  <a:pt x="163724" y="3502019"/>
                </a:cubicBezTo>
                <a:lnTo>
                  <a:pt x="0" y="3438577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F1BC949-2CC9-471B-B631-56A9ED6B4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3545" y="985363"/>
            <a:ext cx="2825510" cy="2688140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CD2D00FA-311A-45B4-BEF8-AE54AED30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07418" y="885195"/>
            <a:ext cx="3040473" cy="2903550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1B2264C6-CC03-41E5-AD74-124047B40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16911" y="1112823"/>
            <a:ext cx="2578595" cy="2401654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DBA87A6-EC43-4D46-87BC-406D6C9C7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6989" y="3782543"/>
            <a:ext cx="3779450" cy="3075458"/>
          </a:xfrm>
          <a:custGeom>
            <a:avLst/>
            <a:gdLst>
              <a:gd name="connsiteX0" fmla="*/ 1955825 w 3779450"/>
              <a:gd name="connsiteY0" fmla="*/ 0 h 3105939"/>
              <a:gd name="connsiteX1" fmla="*/ 3339380 w 3779450"/>
              <a:gd name="connsiteY1" fmla="*/ 843766 h 3105939"/>
              <a:gd name="connsiteX2" fmla="*/ 3486827 w 3779450"/>
              <a:gd name="connsiteY2" fmla="*/ 1059625 h 3105939"/>
              <a:gd name="connsiteX3" fmla="*/ 3779450 w 3779450"/>
              <a:gd name="connsiteY3" fmla="*/ 1739702 h 3105939"/>
              <a:gd name="connsiteX4" fmla="*/ 3602643 w 3779450"/>
              <a:gd name="connsiteY4" fmla="*/ 2472118 h 3105939"/>
              <a:gd name="connsiteX5" fmla="*/ 3115045 w 3779450"/>
              <a:gd name="connsiteY5" fmla="*/ 3101460 h 3105939"/>
              <a:gd name="connsiteX6" fmla="*/ 3109550 w 3779450"/>
              <a:gd name="connsiteY6" fmla="*/ 3105939 h 3105939"/>
              <a:gd name="connsiteX7" fmla="*/ 408379 w 3779450"/>
              <a:gd name="connsiteY7" fmla="*/ 3105939 h 3105939"/>
              <a:gd name="connsiteX8" fmla="*/ 340244 w 3779450"/>
              <a:gd name="connsiteY8" fmla="*/ 3011749 h 3105939"/>
              <a:gd name="connsiteX9" fmla="*/ 0 w 3779450"/>
              <a:gd name="connsiteY9" fmla="*/ 1739702 h 3105939"/>
              <a:gd name="connsiteX10" fmla="*/ 196353 w 3779450"/>
              <a:gd name="connsiteY10" fmla="*/ 1161012 h 3105939"/>
              <a:gd name="connsiteX11" fmla="*/ 777707 w 3779450"/>
              <a:gd name="connsiteY11" fmla="*/ 622167 h 3105939"/>
              <a:gd name="connsiteX12" fmla="*/ 905527 w 3779450"/>
              <a:gd name="connsiteY12" fmla="*/ 519091 h 3105939"/>
              <a:gd name="connsiteX13" fmla="*/ 1955825 w 3779450"/>
              <a:gd name="connsiteY13" fmla="*/ 0 h 3105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79450" h="3105939">
                <a:moveTo>
                  <a:pt x="1955825" y="0"/>
                </a:moveTo>
                <a:cubicBezTo>
                  <a:pt x="2540099" y="0"/>
                  <a:pt x="2953891" y="252328"/>
                  <a:pt x="3339380" y="843766"/>
                </a:cubicBezTo>
                <a:cubicBezTo>
                  <a:pt x="3389826" y="921178"/>
                  <a:pt x="3439138" y="991582"/>
                  <a:pt x="3486827" y="1059625"/>
                </a:cubicBezTo>
                <a:cubicBezTo>
                  <a:pt x="3684478" y="1341752"/>
                  <a:pt x="3779450" y="1488471"/>
                  <a:pt x="3779450" y="1739702"/>
                </a:cubicBezTo>
                <a:cubicBezTo>
                  <a:pt x="3779450" y="1989158"/>
                  <a:pt x="3719920" y="2235578"/>
                  <a:pt x="3602643" y="2472118"/>
                </a:cubicBezTo>
                <a:cubicBezTo>
                  <a:pt x="3487881" y="2703511"/>
                  <a:pt x="3323808" y="2915316"/>
                  <a:pt x="3115045" y="3101460"/>
                </a:cubicBezTo>
                <a:lnTo>
                  <a:pt x="3109550" y="3105939"/>
                </a:lnTo>
                <a:lnTo>
                  <a:pt x="408379" y="3105939"/>
                </a:lnTo>
                <a:lnTo>
                  <a:pt x="340244" y="3011749"/>
                </a:lnTo>
                <a:cubicBezTo>
                  <a:pt x="119844" y="2671989"/>
                  <a:pt x="0" y="2227368"/>
                  <a:pt x="0" y="1739702"/>
                </a:cubicBezTo>
                <a:cubicBezTo>
                  <a:pt x="0" y="1517342"/>
                  <a:pt x="60585" y="1338881"/>
                  <a:pt x="196353" y="1161012"/>
                </a:cubicBezTo>
                <a:cubicBezTo>
                  <a:pt x="338366" y="974951"/>
                  <a:pt x="551751" y="803582"/>
                  <a:pt x="777707" y="622167"/>
                </a:cubicBezTo>
                <a:cubicBezTo>
                  <a:pt x="819395" y="588736"/>
                  <a:pt x="862461" y="554124"/>
                  <a:pt x="905527" y="519091"/>
                </a:cubicBezTo>
                <a:cubicBezTo>
                  <a:pt x="1291015" y="205559"/>
                  <a:pt x="1572365" y="0"/>
                  <a:pt x="1955825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6431D197-D3D6-4ADE-A689-90E0AFF5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44132" y="3499226"/>
            <a:ext cx="4246072" cy="3372109"/>
          </a:xfrm>
          <a:custGeom>
            <a:avLst/>
            <a:gdLst>
              <a:gd name="connsiteX0" fmla="*/ 2197297 w 4246072"/>
              <a:gd name="connsiteY0" fmla="*/ 0 h 3389255"/>
              <a:gd name="connsiteX1" fmla="*/ 3751669 w 4246072"/>
              <a:gd name="connsiteY1" fmla="*/ 961057 h 3389255"/>
              <a:gd name="connsiteX2" fmla="*/ 3917321 w 4246072"/>
              <a:gd name="connsiteY2" fmla="*/ 1206923 h 3389255"/>
              <a:gd name="connsiteX3" fmla="*/ 4246072 w 4246072"/>
              <a:gd name="connsiteY3" fmla="*/ 1981537 h 3389255"/>
              <a:gd name="connsiteX4" fmla="*/ 4047436 w 4246072"/>
              <a:gd name="connsiteY4" fmla="*/ 2815766 h 3389255"/>
              <a:gd name="connsiteX5" fmla="*/ 3666046 w 4246072"/>
              <a:gd name="connsiteY5" fmla="*/ 3368206 h 3389255"/>
              <a:gd name="connsiteX6" fmla="*/ 3644738 w 4246072"/>
              <a:gd name="connsiteY6" fmla="*/ 3389255 h 3389255"/>
              <a:gd name="connsiteX7" fmla="*/ 358661 w 4246072"/>
              <a:gd name="connsiteY7" fmla="*/ 3389255 h 3389255"/>
              <a:gd name="connsiteX8" fmla="*/ 283112 w 4246072"/>
              <a:gd name="connsiteY8" fmla="*/ 3257451 h 3389255"/>
              <a:gd name="connsiteX9" fmla="*/ 0 w 4246072"/>
              <a:gd name="connsiteY9" fmla="*/ 1981537 h 3389255"/>
              <a:gd name="connsiteX10" fmla="*/ 220595 w 4246072"/>
              <a:gd name="connsiteY10" fmla="*/ 1322403 h 3389255"/>
              <a:gd name="connsiteX11" fmla="*/ 873725 w 4246072"/>
              <a:gd name="connsiteY11" fmla="*/ 708654 h 3389255"/>
              <a:gd name="connsiteX12" fmla="*/ 1017325 w 4246072"/>
              <a:gd name="connsiteY12" fmla="*/ 591249 h 3389255"/>
              <a:gd name="connsiteX13" fmla="*/ 2197297 w 4246072"/>
              <a:gd name="connsiteY13" fmla="*/ 0 h 338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46072" h="3389255">
                <a:moveTo>
                  <a:pt x="2197297" y="0"/>
                </a:moveTo>
                <a:cubicBezTo>
                  <a:pt x="2853708" y="0"/>
                  <a:pt x="3318587" y="287404"/>
                  <a:pt x="3751669" y="961057"/>
                </a:cubicBezTo>
                <a:cubicBezTo>
                  <a:pt x="3808344" y="1049230"/>
                  <a:pt x="3863744" y="1129422"/>
                  <a:pt x="3917321" y="1206923"/>
                </a:cubicBezTo>
                <a:cubicBezTo>
                  <a:pt x="4139374" y="1528268"/>
                  <a:pt x="4246072" y="1695383"/>
                  <a:pt x="4246072" y="1981537"/>
                </a:cubicBezTo>
                <a:cubicBezTo>
                  <a:pt x="4246072" y="2265670"/>
                  <a:pt x="4179193" y="2546344"/>
                  <a:pt x="4047436" y="2815766"/>
                </a:cubicBezTo>
                <a:cubicBezTo>
                  <a:pt x="3950738" y="3013435"/>
                  <a:pt x="3822878" y="3198554"/>
                  <a:pt x="3666046" y="3368206"/>
                </a:cubicBezTo>
                <a:lnTo>
                  <a:pt x="3644738" y="3389255"/>
                </a:lnTo>
                <a:lnTo>
                  <a:pt x="358661" y="3389255"/>
                </a:lnTo>
                <a:lnTo>
                  <a:pt x="283112" y="3257451"/>
                </a:lnTo>
                <a:cubicBezTo>
                  <a:pt x="98919" y="2897727"/>
                  <a:pt x="0" y="2457642"/>
                  <a:pt x="0" y="1981537"/>
                </a:cubicBezTo>
                <a:cubicBezTo>
                  <a:pt x="0" y="1728267"/>
                  <a:pt x="68065" y="1524998"/>
                  <a:pt x="220595" y="1322403"/>
                </a:cubicBezTo>
                <a:cubicBezTo>
                  <a:pt x="380142" y="1110479"/>
                  <a:pt x="619873" y="915287"/>
                  <a:pt x="873725" y="708654"/>
                </a:cubicBezTo>
                <a:cubicBezTo>
                  <a:pt x="920559" y="670576"/>
                  <a:pt x="968943" y="631153"/>
                  <a:pt x="1017325" y="591249"/>
                </a:cubicBezTo>
                <a:cubicBezTo>
                  <a:pt x="1450408" y="234134"/>
                  <a:pt x="1766494" y="0"/>
                  <a:pt x="2197297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A2E21-7B92-6378-A7A3-73319E68517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642099" y="4057802"/>
            <a:ext cx="4855375" cy="218683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6D5B5A3-B9BE-7A50-36F9-B1EBCEAF6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2454053" cy="3175473"/>
          </a:xfrm>
          <a:custGeom>
            <a:avLst/>
            <a:gdLst>
              <a:gd name="connsiteX0" fmla="*/ 0 w 2454053"/>
              <a:gd name="connsiteY0" fmla="*/ 0 h 3175473"/>
              <a:gd name="connsiteX1" fmla="*/ 1745403 w 2454053"/>
              <a:gd name="connsiteY1" fmla="*/ 0 h 3175473"/>
              <a:gd name="connsiteX2" fmla="*/ 1768138 w 2454053"/>
              <a:gd name="connsiteY2" fmla="*/ 28809 h 3175473"/>
              <a:gd name="connsiteX3" fmla="*/ 2062933 w 2454053"/>
              <a:gd name="connsiteY3" fmla="*/ 535578 h 3175473"/>
              <a:gd name="connsiteX4" fmla="*/ 2136936 w 2454053"/>
              <a:gd name="connsiteY4" fmla="*/ 674249 h 3175473"/>
              <a:gd name="connsiteX5" fmla="*/ 2436682 w 2454053"/>
              <a:gd name="connsiteY5" fmla="*/ 1755241 h 3175473"/>
              <a:gd name="connsiteX6" fmla="*/ 1394953 w 2454053"/>
              <a:gd name="connsiteY6" fmla="*/ 2906826 h 3175473"/>
              <a:gd name="connsiteX7" fmla="*/ 1165498 w 2454053"/>
              <a:gd name="connsiteY7" fmla="*/ 3007092 h 3175473"/>
              <a:gd name="connsiteX8" fmla="*/ 473424 w 2454053"/>
              <a:gd name="connsiteY8" fmla="*/ 3161203 h 3175473"/>
              <a:gd name="connsiteX9" fmla="*/ 132442 w 2454053"/>
              <a:gd name="connsiteY9" fmla="*/ 3053228 h 3175473"/>
              <a:gd name="connsiteX10" fmla="*/ 0 w 2454053"/>
              <a:gd name="connsiteY10" fmla="*/ 2983894 h 3175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54053" h="3175473">
                <a:moveTo>
                  <a:pt x="0" y="0"/>
                </a:moveTo>
                <a:lnTo>
                  <a:pt x="1745403" y="0"/>
                </a:lnTo>
                <a:lnTo>
                  <a:pt x="1768138" y="28809"/>
                </a:lnTo>
                <a:cubicBezTo>
                  <a:pt x="1871867" y="175747"/>
                  <a:pt x="1965378" y="351831"/>
                  <a:pt x="2062933" y="535578"/>
                </a:cubicBezTo>
                <a:cubicBezTo>
                  <a:pt x="2086892" y="580773"/>
                  <a:pt x="2111717" y="627474"/>
                  <a:pt x="2136936" y="674249"/>
                </a:cubicBezTo>
                <a:cubicBezTo>
                  <a:pt x="2362638" y="1092935"/>
                  <a:pt x="2505478" y="1394370"/>
                  <a:pt x="2436682" y="1755241"/>
                </a:cubicBezTo>
                <a:cubicBezTo>
                  <a:pt x="2331862" y="2305094"/>
                  <a:pt x="2020326" y="2649513"/>
                  <a:pt x="1394953" y="2906826"/>
                </a:cubicBezTo>
                <a:cubicBezTo>
                  <a:pt x="1313102" y="2940493"/>
                  <a:pt x="1238045" y="2974347"/>
                  <a:pt x="1165498" y="3007092"/>
                </a:cubicBezTo>
                <a:cubicBezTo>
                  <a:pt x="864713" y="3142789"/>
                  <a:pt x="709694" y="3206004"/>
                  <a:pt x="473424" y="3161203"/>
                </a:cubicBezTo>
                <a:cubicBezTo>
                  <a:pt x="356126" y="3138961"/>
                  <a:pt x="242210" y="3102849"/>
                  <a:pt x="132442" y="3053228"/>
                </a:cubicBezTo>
                <a:lnTo>
                  <a:pt x="0" y="2983894"/>
                </a:ln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BAF7CC4-03AD-2D6C-57F0-4C929D2B7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97583" y="1237408"/>
            <a:ext cx="2233692" cy="2164296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 dpi="0" rotWithShape="1">
            <a:blip r:embed="rId3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99E0D-EBD5-A382-07FA-B60175BA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4203" y="4007060"/>
            <a:ext cx="3444873" cy="2850940"/>
          </a:xfrm>
          <a:custGeom>
            <a:avLst/>
            <a:gdLst>
              <a:gd name="connsiteX0" fmla="*/ 1782686 w 3444873"/>
              <a:gd name="connsiteY0" fmla="*/ 0 h 2850940"/>
              <a:gd name="connsiteX1" fmla="*/ 3043760 w 3444873"/>
              <a:gd name="connsiteY1" fmla="*/ 730265 h 2850940"/>
              <a:gd name="connsiteX2" fmla="*/ 3178153 w 3444873"/>
              <a:gd name="connsiteY2" fmla="*/ 917087 h 2850940"/>
              <a:gd name="connsiteX3" fmla="*/ 3444873 w 3444873"/>
              <a:gd name="connsiteY3" fmla="*/ 1505683 h 2850940"/>
              <a:gd name="connsiteX4" fmla="*/ 3283718 w 3444873"/>
              <a:gd name="connsiteY4" fmla="*/ 2139577 h 2850940"/>
              <a:gd name="connsiteX5" fmla="*/ 2839285 w 3444873"/>
              <a:gd name="connsiteY5" fmla="*/ 2684262 h 2850940"/>
              <a:gd name="connsiteX6" fmla="*/ 2692803 w 3444873"/>
              <a:gd name="connsiteY6" fmla="*/ 2797635 h 2850940"/>
              <a:gd name="connsiteX7" fmla="*/ 2610242 w 3444873"/>
              <a:gd name="connsiteY7" fmla="*/ 2850940 h 2850940"/>
              <a:gd name="connsiteX8" fmla="*/ 523032 w 3444873"/>
              <a:gd name="connsiteY8" fmla="*/ 2850940 h 2850940"/>
              <a:gd name="connsiteX9" fmla="*/ 501539 w 3444873"/>
              <a:gd name="connsiteY9" fmla="*/ 2832597 h 2850940"/>
              <a:gd name="connsiteX10" fmla="*/ 401780 w 3444873"/>
              <a:gd name="connsiteY10" fmla="*/ 2726931 h 2850940"/>
              <a:gd name="connsiteX11" fmla="*/ 0 w 3444873"/>
              <a:gd name="connsiteY11" fmla="*/ 1505683 h 2850940"/>
              <a:gd name="connsiteX12" fmla="*/ 178970 w 3444873"/>
              <a:gd name="connsiteY12" fmla="*/ 1004836 h 2850940"/>
              <a:gd name="connsiteX13" fmla="*/ 708859 w 3444873"/>
              <a:gd name="connsiteY13" fmla="*/ 538473 h 2850940"/>
              <a:gd name="connsiteX14" fmla="*/ 825365 w 3444873"/>
              <a:gd name="connsiteY14" fmla="*/ 449264 h 2850940"/>
              <a:gd name="connsiteX15" fmla="*/ 1782686 w 3444873"/>
              <a:gd name="connsiteY15" fmla="*/ 0 h 2850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44873" h="2850940">
                <a:moveTo>
                  <a:pt x="1782686" y="0"/>
                </a:moveTo>
                <a:cubicBezTo>
                  <a:pt x="2315236" y="0"/>
                  <a:pt x="2692396" y="218386"/>
                  <a:pt x="3043760" y="730265"/>
                </a:cubicBezTo>
                <a:cubicBezTo>
                  <a:pt x="3089740" y="797264"/>
                  <a:pt x="3134687" y="858197"/>
                  <a:pt x="3178153" y="917087"/>
                </a:cubicBezTo>
                <a:cubicBezTo>
                  <a:pt x="3358308" y="1161263"/>
                  <a:pt x="3444873" y="1288246"/>
                  <a:pt x="3444873" y="1505683"/>
                </a:cubicBezTo>
                <a:cubicBezTo>
                  <a:pt x="3444873" y="1721582"/>
                  <a:pt x="3390613" y="1934855"/>
                  <a:pt x="3283718" y="2139577"/>
                </a:cubicBezTo>
                <a:cubicBezTo>
                  <a:pt x="3179115" y="2339844"/>
                  <a:pt x="3029567" y="2523158"/>
                  <a:pt x="2839285" y="2684262"/>
                </a:cubicBezTo>
                <a:cubicBezTo>
                  <a:pt x="2792528" y="2723863"/>
                  <a:pt x="2743576" y="2761727"/>
                  <a:pt x="2692803" y="2797635"/>
                </a:cubicBezTo>
                <a:lnTo>
                  <a:pt x="2610242" y="2850940"/>
                </a:lnTo>
                <a:lnTo>
                  <a:pt x="523032" y="2850940"/>
                </a:lnTo>
                <a:lnTo>
                  <a:pt x="501539" y="2832597"/>
                </a:lnTo>
                <a:cubicBezTo>
                  <a:pt x="466750" y="2799487"/>
                  <a:pt x="433475" y="2764248"/>
                  <a:pt x="401780" y="2726931"/>
                </a:cubicBezTo>
                <a:cubicBezTo>
                  <a:pt x="142674" y="2421747"/>
                  <a:pt x="0" y="1988045"/>
                  <a:pt x="0" y="1505683"/>
                </a:cubicBezTo>
                <a:cubicBezTo>
                  <a:pt x="0" y="1313233"/>
                  <a:pt x="55222" y="1158779"/>
                  <a:pt x="178970" y="1004836"/>
                </a:cubicBezTo>
                <a:cubicBezTo>
                  <a:pt x="308413" y="843804"/>
                  <a:pt x="502908" y="695486"/>
                  <a:pt x="708859" y="538473"/>
                </a:cubicBezTo>
                <a:cubicBezTo>
                  <a:pt x="746858" y="509541"/>
                  <a:pt x="786112" y="479584"/>
                  <a:pt x="825365" y="449264"/>
                </a:cubicBezTo>
                <a:cubicBezTo>
                  <a:pt x="1176728" y="177908"/>
                  <a:pt x="1433172" y="0"/>
                  <a:pt x="1782686" y="0"/>
                </a:cubicBezTo>
                <a:close/>
              </a:path>
            </a:pathLst>
          </a:custGeom>
          <a:blipFill dpi="0" rotWithShape="1"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773EC13-7953-B7B3-456C-7F32A4BAB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98815" y="-15240"/>
            <a:ext cx="2106520" cy="1789008"/>
          </a:xfrm>
          <a:custGeom>
            <a:avLst/>
            <a:gdLst>
              <a:gd name="connsiteX0" fmla="*/ 30625 w 3404592"/>
              <a:gd name="connsiteY0" fmla="*/ 0 h 2880968"/>
              <a:gd name="connsiteX1" fmla="*/ 3404591 w 3404592"/>
              <a:gd name="connsiteY1" fmla="*/ 0 h 2880968"/>
              <a:gd name="connsiteX2" fmla="*/ 3404592 w 3404592"/>
              <a:gd name="connsiteY2" fmla="*/ 2363677 h 2880968"/>
              <a:gd name="connsiteX3" fmla="*/ 3368234 w 3404592"/>
              <a:gd name="connsiteY3" fmla="*/ 2400463 h 2880968"/>
              <a:gd name="connsiteX4" fmla="*/ 2673169 w 3404592"/>
              <a:gd name="connsiteY4" fmla="*/ 2691710 h 2880968"/>
              <a:gd name="connsiteX5" fmla="*/ 2383908 w 3404592"/>
              <a:gd name="connsiteY5" fmla="*/ 2766733 h 2880968"/>
              <a:gd name="connsiteX6" fmla="*/ 580011 w 3404592"/>
              <a:gd name="connsiteY6" fmla="*/ 2455996 h 2880968"/>
              <a:gd name="connsiteX7" fmla="*/ 103935 w 3404592"/>
              <a:gd name="connsiteY7" fmla="*/ 1224395 h 2880968"/>
              <a:gd name="connsiteX8" fmla="*/ 76737 w 3404592"/>
              <a:gd name="connsiteY8" fmla="*/ 1040246 h 2880968"/>
              <a:gd name="connsiteX9" fmla="*/ 6986 w 3404592"/>
              <a:gd name="connsiteY9" fmla="*/ 142569 h 288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592" h="2880968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0E5832-7596-CB78-E146-07615D657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0667" y="-15240"/>
            <a:ext cx="2214669" cy="1880612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D2D7C6-ED7C-95CA-5E37-4DE3D179A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231115" y="0"/>
            <a:ext cx="1960733" cy="1632941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blipFill dpi="0"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BB7DA1B-2A5F-A3DD-775B-EB1652769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6511120" y="-454735"/>
            <a:ext cx="1619071" cy="1540355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BE4A41-E68C-9C80-2D5D-5383F2036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6449531" y="-516453"/>
            <a:ext cx="1742249" cy="1663790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636F623-FD4E-1F48-D355-BBF352CF2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6581863" y="-372654"/>
            <a:ext cx="1477584" cy="1376193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7C8421-9319-B00E-EBAB-D1544E0A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6680681" y="-304649"/>
            <a:ext cx="1279948" cy="1240183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7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44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4E3F24E-E096-FA5F-505F-0482258E63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0BA1D06-6815-D580-A810-E262AAE052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6889FD-F7D6-A52A-BAFB-793A0AA86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493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7955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24929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079201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131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0470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5968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34024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1686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2" r:id="rId22"/>
    <p:sldLayoutId id="2147483691" r:id="rId23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8" descr="Tractor spraying crops">
            <a:extLst>
              <a:ext uri="{FF2B5EF4-FFF2-40B4-BE49-F238E27FC236}">
                <a16:creationId xmlns:a16="http://schemas.microsoft.com/office/drawing/2014/main" id="{7B103EA2-F14D-4D47-8BE8-D1C3EDA583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" r="13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86996-3F9C-48D9-9B0A-0A2614B992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2868" y="997184"/>
            <a:ext cx="9405257" cy="4893128"/>
          </a:xfrm>
        </p:spPr>
        <p:txBody>
          <a:bodyPr/>
          <a:lstStyle/>
          <a:p>
            <a:r>
              <a:rPr lang="en-US" dirty="0"/>
              <a:t>Project -2</a:t>
            </a:r>
            <a:br>
              <a:rPr lang="en-US" dirty="0"/>
            </a:br>
            <a:r>
              <a:rPr lang="en-US" dirty="0"/>
              <a:t>CROP PRODUCTION ANALYSIS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931376F-59AF-F711-409F-69FBE46A0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1300000" flipH="1">
            <a:off x="825194" y="576713"/>
            <a:ext cx="10456673" cy="577242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565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82130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B321-A9BF-467D-90CC-B7D41C7D4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vert="horz" lIns="109728" tIns="109728" rIns="109728" bIns="91440" rtlCol="0" anchor="t">
            <a:normAutofit fontScale="32500" lnSpcReduction="20000"/>
          </a:bodyPr>
          <a:lstStyle/>
          <a:p>
            <a:pPr algn="l"/>
            <a:r>
              <a:rPr lang="en-US" sz="5600" dirty="0"/>
              <a:t>To create a dashboard using Power BI to track and predict </a:t>
            </a:r>
            <a:r>
              <a:rPr lang="en-US" sz="5600" b="1" dirty="0"/>
              <a:t>Crop Production in India; </a:t>
            </a:r>
            <a:r>
              <a:rPr lang="en-US" sz="5600" dirty="0"/>
              <a:t>and find important insights highlighting key indicators and metrics that influence crop production. </a:t>
            </a:r>
            <a:endParaRPr lang="en-US" sz="5600" b="0" i="0" u="none" strike="noStrike" baseline="0" dirty="0">
              <a:solidFill>
                <a:srgbClr val="000000"/>
              </a:solidFill>
              <a:latin typeface="IBM Plex Sans" panose="020F0502020204030204" pitchFamily="34" charset="0"/>
            </a:endParaRPr>
          </a:p>
          <a:p>
            <a:endParaRPr lang="en-US" sz="1800" b="0" i="0" u="none" strike="noStrike" baseline="0" dirty="0">
              <a:latin typeface="IBM Plex Sans" panose="020F0502020204030204" pitchFamily="34" charset="0"/>
            </a:endParaRPr>
          </a:p>
          <a:p>
            <a:r>
              <a:rPr lang="en-US" sz="1800" b="0" i="0" u="none" strike="noStrike" baseline="0" dirty="0">
                <a:latin typeface="IBM Plex Sans" panose="020F0502020204030204" pitchFamily="34" charset="0"/>
              </a:rPr>
              <a:t> </a:t>
            </a:r>
          </a:p>
          <a:p>
            <a:endParaRPr lang="en-US" sz="1800" b="0" i="0" u="none" strike="noStrike" baseline="0" dirty="0">
              <a:latin typeface="IBM Plex Sans" panose="020F0502020204030204" pitchFamily="34" charset="0"/>
            </a:endParaRPr>
          </a:p>
          <a:p>
            <a:endParaRPr lang="en-US" sz="1800" b="0" i="0" u="none" strike="noStrike" baseline="0" dirty="0">
              <a:latin typeface="IBM Plex Sans" panose="020F0502020204030204" pitchFamily="34" charset="0"/>
            </a:endParaRPr>
          </a:p>
          <a:p>
            <a:endParaRPr lang="en-US" sz="1800" b="0" i="0" u="none" strike="noStrike" baseline="0" dirty="0">
              <a:latin typeface="IBM Plex Sans" panose="020F0502020204030204" pitchFamily="34" charset="0"/>
            </a:endParaRPr>
          </a:p>
          <a:p>
            <a:endParaRPr lang="en-US" sz="1800" b="0" i="0" u="none" strike="noStrike" baseline="0" dirty="0">
              <a:latin typeface="IBM Plex Sans" panose="020F0502020204030204" pitchFamily="34" charset="0"/>
            </a:endParaRPr>
          </a:p>
          <a:p>
            <a:endParaRPr lang="en-US" sz="1800" b="0" i="0" u="none" strike="noStrike" baseline="0" dirty="0">
              <a:latin typeface="IBM Plex Sans" panose="020F0502020204030204" pitchFamily="34" charset="0"/>
            </a:endParaRPr>
          </a:p>
          <a:p>
            <a:endParaRPr lang="en-US" sz="1800" b="0" i="0" u="none" strike="noStrike" baseline="0" dirty="0">
              <a:latin typeface="IBM Plex Sans" panose="020F0502020204030204" pitchFamily="34" charset="0"/>
            </a:endParaRPr>
          </a:p>
          <a:p>
            <a:endParaRPr lang="en-US" sz="1800" b="0" i="0" u="none" strike="noStrike" baseline="0" dirty="0">
              <a:latin typeface="IBM Plex Sans" panose="020F0502020204030204" pitchFamily="34" charset="0"/>
            </a:endParaRPr>
          </a:p>
          <a:p>
            <a:endParaRPr lang="en-US" sz="1800" b="0" i="0" u="none" strike="noStrike" baseline="0" dirty="0">
              <a:latin typeface="IBM Plex Sans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301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038" y="718458"/>
            <a:ext cx="5587027" cy="1759272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PROJECT KEYPOINTS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6194" y="2477730"/>
            <a:ext cx="4763172" cy="3511432"/>
          </a:xfrm>
        </p:spPr>
        <p:txBody>
          <a:bodyPr anchor="t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/>
              <a:t>Data Collection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/>
              <a:t>Data Cleaning &amp; Wrangling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/>
              <a:t>Data Modeling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/>
              <a:t>Data Visualization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/>
              <a:t>Dashboard Design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/>
              <a:t>Sharing Insights</a:t>
            </a:r>
          </a:p>
        </p:txBody>
      </p:sp>
    </p:spTree>
    <p:extLst>
      <p:ext uri="{BB962C8B-B14F-4D97-AF65-F5344CB8AC3E}">
        <p14:creationId xmlns:p14="http://schemas.microsoft.com/office/powerpoint/2010/main" val="3594869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95451-9C62-77F3-8A67-768FD7084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226" y="427703"/>
            <a:ext cx="7654413" cy="1976284"/>
          </a:xfrm>
        </p:spPr>
        <p:txBody>
          <a:bodyPr>
            <a:normAutofit/>
          </a:bodyPr>
          <a:lstStyle/>
          <a:p>
            <a:r>
              <a:rPr lang="en-US" dirty="0"/>
              <a:t>STEPS INVOLVED IN POWER BI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3544A-F007-AEFD-6CE9-9AEC8769D4D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dirty="0"/>
              <a:t>Load Raw Data from Excel/CSV files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dirty="0"/>
              <a:t>Transform Data using Power Query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dirty="0"/>
              <a:t>Report View to analyze data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dirty="0"/>
              <a:t>Table view to modify/manipulate data as per requirements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dirty="0"/>
              <a:t>Model View to establish a relationship between source data</a:t>
            </a:r>
          </a:p>
        </p:txBody>
      </p:sp>
    </p:spTree>
    <p:extLst>
      <p:ext uri="{BB962C8B-B14F-4D97-AF65-F5344CB8AC3E}">
        <p14:creationId xmlns:p14="http://schemas.microsoft.com/office/powerpoint/2010/main" val="1222042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0" y="191729"/>
            <a:ext cx="5100886" cy="1932039"/>
          </a:xfrm>
        </p:spPr>
        <p:txBody>
          <a:bodyPr anchor="b">
            <a:normAutofit/>
          </a:bodyPr>
          <a:lstStyle/>
          <a:p>
            <a:r>
              <a:rPr lang="en-US" dirty="0"/>
              <a:t>PROJECT LEARNINGS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59" y="2315497"/>
            <a:ext cx="5381106" cy="3673665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Created an interactive dashboard to track and analyze online sales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complex parameters to drill down in a worksheet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different types of customized visualization (bar chart, pie chart, donut chart, clustered bar chart, line chart,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12" name="Picture Placeholder 11" descr="Aerial view of fields">
            <a:extLst>
              <a:ext uri="{FF2B5EF4-FFF2-40B4-BE49-F238E27FC236}">
                <a16:creationId xmlns:a16="http://schemas.microsoft.com/office/drawing/2014/main" id="{1D72F91E-78DC-4ED2-886A-750102A08E2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</p:spTree>
    <p:extLst>
      <p:ext uri="{BB962C8B-B14F-4D97-AF65-F5344CB8AC3E}">
        <p14:creationId xmlns:p14="http://schemas.microsoft.com/office/powerpoint/2010/main" val="1133887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216DE36A-8936-4960-80FB-84297E9ED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DETAILS OF DATA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D588ED13-EE1F-45B5-8412-D43AE2D275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STATE NAME</a:t>
            </a:r>
          </a:p>
          <a:p>
            <a:r>
              <a:rPr lang="en-US" dirty="0"/>
              <a:t>DISTRICT NAME</a:t>
            </a:r>
          </a:p>
          <a:p>
            <a:r>
              <a:rPr lang="en-US" dirty="0"/>
              <a:t>CROP YEAR (1997-2015)</a:t>
            </a:r>
          </a:p>
          <a:p>
            <a:r>
              <a:rPr lang="en-US" dirty="0"/>
              <a:t>SEASON</a:t>
            </a:r>
          </a:p>
          <a:p>
            <a:r>
              <a:rPr lang="en-US" dirty="0"/>
              <a:t>AREA</a:t>
            </a:r>
          </a:p>
          <a:p>
            <a:r>
              <a:rPr lang="en-US" dirty="0"/>
              <a:t>PRODUCTION</a:t>
            </a:r>
          </a:p>
          <a:p>
            <a:r>
              <a:rPr lang="en-US" dirty="0"/>
              <a:t>NAME OF CROP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693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DDFF4-B34F-437F-7389-D07EBBF7A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KPI’s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8B40263-80BD-C0A9-154F-B969D6A7B5B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81038" y="2429436"/>
            <a:ext cx="9849310" cy="374276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Production – how much crop is produced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Area – how much land is used for cultivation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Crop Yield – Efficiency of crop measured by the above two factors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281267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98507-505E-AEA1-ECC8-374B2EDF1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2098" y="0"/>
            <a:ext cx="4421904" cy="1209368"/>
          </a:xfrm>
        </p:spPr>
        <p:txBody>
          <a:bodyPr/>
          <a:lstStyle/>
          <a:p>
            <a:r>
              <a:rPr lang="en-US" dirty="0"/>
              <a:t>REPORT</a:t>
            </a:r>
            <a:br>
              <a:rPr lang="en-US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95CC3C-3E10-CA1A-DFB0-046F5FA49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4182"/>
            <a:ext cx="12192000" cy="616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215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41B9B0D-416F-4632-8530-27002FB8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INSIGHTS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C6BED6-C5E6-2A47-A779-CF5E1D890BD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81038" y="2429435"/>
            <a:ext cx="8212239" cy="383862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 Crop Yield – 39K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 Production – 139bn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Crop Variety – 95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Crop – Coconut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 Crop Production year – 2011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Performing District – Kozhikode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state – Uttar-Pradesh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46493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36FBFD-CEAC-47B6-A2BE-91A1F1A46BB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00FE38A-9F40-477F-8251-8026D807743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AA64C4C-1C1A-4AD5-A45E-ACC15888C1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Sketchlines design</Template>
  <TotalTime>42</TotalTime>
  <Words>241</Words>
  <Application>Microsoft Office PowerPoint</Application>
  <PresentationFormat>Widescreen</PresentationFormat>
  <Paragraphs>62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Meiryo</vt:lpstr>
      <vt:lpstr>Arial</vt:lpstr>
      <vt:lpstr>Calibri</vt:lpstr>
      <vt:lpstr>Corbel</vt:lpstr>
      <vt:lpstr>IBM Plex Sans</vt:lpstr>
      <vt:lpstr>SketchLinesVTI</vt:lpstr>
      <vt:lpstr>Project -2 CROP PRODUCTION ANALYSIS</vt:lpstr>
      <vt:lpstr>OVERVIEW</vt:lpstr>
      <vt:lpstr>PROJECT KEYPOINTS </vt:lpstr>
      <vt:lpstr>STEPS INVOLVED IN POWER BI</vt:lpstr>
      <vt:lpstr>PROJECT LEARNINGS</vt:lpstr>
      <vt:lpstr>DETAILS OF DATA</vt:lpstr>
      <vt:lpstr>MAIN KPI’s</vt:lpstr>
      <vt:lpstr>REPORT </vt:lpstr>
      <vt:lpstr>INSIGHTS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Dipit Maan Yadav</dc:creator>
  <cp:lastModifiedBy>Dipit Maan Yadav</cp:lastModifiedBy>
  <cp:revision>8</cp:revision>
  <dcterms:created xsi:type="dcterms:W3CDTF">2024-09-16T17:29:56Z</dcterms:created>
  <dcterms:modified xsi:type="dcterms:W3CDTF">2024-09-16T18:12:54Z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